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62" r:id="rId3"/>
    <p:sldId id="266" r:id="rId4"/>
    <p:sldId id="263" r:id="rId5"/>
    <p:sldId id="264" r:id="rId6"/>
    <p:sldId id="257" r:id="rId7"/>
    <p:sldId id="268" r:id="rId8"/>
    <p:sldId id="270" r:id="rId9"/>
    <p:sldId id="271" r:id="rId10"/>
    <p:sldId id="274" r:id="rId11"/>
    <p:sldId id="275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95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6B0DBC-FA3B-40D6-A43F-C001D7906494}" v="535" dt="2024-01-11T13:19:59.019"/>
    <p1510:client id="{EBC489FF-4E99-4155-8248-8E40F06C6C04}" v="54" dt="2024-01-11T21:09:37.2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8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kolina Zallemi" userId="24b37704-daa6-4f6d-897e-5a2f956c132c" providerId="ADAL" clId="{D36B0DBC-FA3B-40D6-A43F-C001D7906494}"/>
    <pc:docChg chg="undo custSel addSld delSld modSld sldOrd">
      <pc:chgData name="Nikolina Zallemi" userId="24b37704-daa6-4f6d-897e-5a2f956c132c" providerId="ADAL" clId="{D36B0DBC-FA3B-40D6-A43F-C001D7906494}" dt="2024-01-11T13:49:15.048" v="4665" actId="47"/>
      <pc:docMkLst>
        <pc:docMk/>
      </pc:docMkLst>
      <pc:sldChg chg="modSp mod">
        <pc:chgData name="Nikolina Zallemi" userId="24b37704-daa6-4f6d-897e-5a2f956c132c" providerId="ADAL" clId="{D36B0DBC-FA3B-40D6-A43F-C001D7906494}" dt="2024-01-09T14:57:43.433" v="1247" actId="14100"/>
        <pc:sldMkLst>
          <pc:docMk/>
          <pc:sldMk cId="2832009018" sldId="256"/>
        </pc:sldMkLst>
        <pc:picChg chg="mod">
          <ac:chgData name="Nikolina Zallemi" userId="24b37704-daa6-4f6d-897e-5a2f956c132c" providerId="ADAL" clId="{D36B0DBC-FA3B-40D6-A43F-C001D7906494}" dt="2024-01-09T14:57:43.433" v="1247" actId="14100"/>
          <ac:picMkLst>
            <pc:docMk/>
            <pc:sldMk cId="2832009018" sldId="256"/>
            <ac:picMk id="16" creationId="{E7A9E5E2-493D-CDBD-5044-D8E54B9D66DC}"/>
          </ac:picMkLst>
        </pc:picChg>
      </pc:sldChg>
      <pc:sldChg chg="delSp mod">
        <pc:chgData name="Nikolina Zallemi" userId="24b37704-daa6-4f6d-897e-5a2f956c132c" providerId="ADAL" clId="{D36B0DBC-FA3B-40D6-A43F-C001D7906494}" dt="2024-01-09T14:57:14.251" v="1241" actId="478"/>
        <pc:sldMkLst>
          <pc:docMk/>
          <pc:sldMk cId="1807297609" sldId="257"/>
        </pc:sldMkLst>
        <pc:picChg chg="del">
          <ac:chgData name="Nikolina Zallemi" userId="24b37704-daa6-4f6d-897e-5a2f956c132c" providerId="ADAL" clId="{D36B0DBC-FA3B-40D6-A43F-C001D7906494}" dt="2024-01-09T14:57:14.251" v="1241" actId="478"/>
          <ac:picMkLst>
            <pc:docMk/>
            <pc:sldMk cId="1807297609" sldId="257"/>
            <ac:picMk id="6" creationId="{9D42918B-FAC2-E0EE-F164-A20E94552BD7}"/>
          </ac:picMkLst>
        </pc:picChg>
      </pc:sldChg>
      <pc:sldChg chg="delSp modSp mod">
        <pc:chgData name="Nikolina Zallemi" userId="24b37704-daa6-4f6d-897e-5a2f956c132c" providerId="ADAL" clId="{D36B0DBC-FA3B-40D6-A43F-C001D7906494}" dt="2024-01-09T14:57:34.769" v="1246" actId="478"/>
        <pc:sldMkLst>
          <pc:docMk/>
          <pc:sldMk cId="1233944327" sldId="262"/>
        </pc:sldMkLst>
        <pc:spChg chg="del">
          <ac:chgData name="Nikolina Zallemi" userId="24b37704-daa6-4f6d-897e-5a2f956c132c" providerId="ADAL" clId="{D36B0DBC-FA3B-40D6-A43F-C001D7906494}" dt="2024-01-09T11:12:42.206" v="197" actId="21"/>
          <ac:spMkLst>
            <pc:docMk/>
            <pc:sldMk cId="1233944327" sldId="262"/>
            <ac:spMk id="37" creationId="{9451734C-DCC9-224E-6837-436BCAA41D2D}"/>
          </ac:spMkLst>
        </pc:spChg>
        <pc:spChg chg="mod">
          <ac:chgData name="Nikolina Zallemi" userId="24b37704-daa6-4f6d-897e-5a2f956c132c" providerId="ADAL" clId="{D36B0DBC-FA3B-40D6-A43F-C001D7906494}" dt="2024-01-09T11:13:54.168" v="241" actId="1076"/>
          <ac:spMkLst>
            <pc:docMk/>
            <pc:sldMk cId="1233944327" sldId="262"/>
            <ac:spMk id="42" creationId="{955BD911-362D-1C40-438C-DB42D86F358E}"/>
          </ac:spMkLst>
        </pc:spChg>
        <pc:picChg chg="del">
          <ac:chgData name="Nikolina Zallemi" userId="24b37704-daa6-4f6d-897e-5a2f956c132c" providerId="ADAL" clId="{D36B0DBC-FA3B-40D6-A43F-C001D7906494}" dt="2024-01-09T14:57:34.769" v="1246" actId="478"/>
          <ac:picMkLst>
            <pc:docMk/>
            <pc:sldMk cId="1233944327" sldId="262"/>
            <ac:picMk id="6" creationId="{9D42918B-FAC2-E0EE-F164-A20E94552BD7}"/>
          </ac:picMkLst>
        </pc:picChg>
        <pc:picChg chg="del">
          <ac:chgData name="Nikolina Zallemi" userId="24b37704-daa6-4f6d-897e-5a2f956c132c" providerId="ADAL" clId="{D36B0DBC-FA3B-40D6-A43F-C001D7906494}" dt="2024-01-09T11:12:53.337" v="200" actId="21"/>
          <ac:picMkLst>
            <pc:docMk/>
            <pc:sldMk cId="1233944327" sldId="262"/>
            <ac:picMk id="48" creationId="{0C0855ED-DA57-B5F0-DEFA-BA6FC0AB7DA4}"/>
          </ac:picMkLst>
        </pc:picChg>
      </pc:sldChg>
      <pc:sldChg chg="delSp mod">
        <pc:chgData name="Nikolina Zallemi" userId="24b37704-daa6-4f6d-897e-5a2f956c132c" providerId="ADAL" clId="{D36B0DBC-FA3B-40D6-A43F-C001D7906494}" dt="2024-01-09T14:57:21.713" v="1243" actId="478"/>
        <pc:sldMkLst>
          <pc:docMk/>
          <pc:sldMk cId="4224206293" sldId="263"/>
        </pc:sldMkLst>
        <pc:picChg chg="del">
          <ac:chgData name="Nikolina Zallemi" userId="24b37704-daa6-4f6d-897e-5a2f956c132c" providerId="ADAL" clId="{D36B0DBC-FA3B-40D6-A43F-C001D7906494}" dt="2024-01-09T14:57:21.713" v="1243" actId="478"/>
          <ac:picMkLst>
            <pc:docMk/>
            <pc:sldMk cId="4224206293" sldId="263"/>
            <ac:picMk id="6" creationId="{9D42918B-FAC2-E0EE-F164-A20E94552BD7}"/>
          </ac:picMkLst>
        </pc:picChg>
      </pc:sldChg>
      <pc:sldChg chg="delSp modSp mod">
        <pc:chgData name="Nikolina Zallemi" userId="24b37704-daa6-4f6d-897e-5a2f956c132c" providerId="ADAL" clId="{D36B0DBC-FA3B-40D6-A43F-C001D7906494}" dt="2024-01-09T14:57:18.893" v="1242" actId="478"/>
        <pc:sldMkLst>
          <pc:docMk/>
          <pc:sldMk cId="1400994534" sldId="264"/>
        </pc:sldMkLst>
        <pc:spChg chg="mod">
          <ac:chgData name="Nikolina Zallemi" userId="24b37704-daa6-4f6d-897e-5a2f956c132c" providerId="ADAL" clId="{D36B0DBC-FA3B-40D6-A43F-C001D7906494}" dt="2024-01-09T11:27:28.542" v="297" actId="20577"/>
          <ac:spMkLst>
            <pc:docMk/>
            <pc:sldMk cId="1400994534" sldId="264"/>
            <ac:spMk id="27" creationId="{F8E7A444-28E2-CD4E-E864-25412B26521F}"/>
          </ac:spMkLst>
        </pc:spChg>
        <pc:grpChg chg="mod">
          <ac:chgData name="Nikolina Zallemi" userId="24b37704-daa6-4f6d-897e-5a2f956c132c" providerId="ADAL" clId="{D36B0DBC-FA3B-40D6-A43F-C001D7906494}" dt="2024-01-09T11:27:39.523" v="299" actId="14100"/>
          <ac:grpSpMkLst>
            <pc:docMk/>
            <pc:sldMk cId="1400994534" sldId="264"/>
            <ac:grpSpMk id="25" creationId="{0F360C44-96D3-A0AA-8A63-FC3D70EA4ECA}"/>
          </ac:grpSpMkLst>
        </pc:grpChg>
        <pc:picChg chg="del">
          <ac:chgData name="Nikolina Zallemi" userId="24b37704-daa6-4f6d-897e-5a2f956c132c" providerId="ADAL" clId="{D36B0DBC-FA3B-40D6-A43F-C001D7906494}" dt="2024-01-09T14:57:18.893" v="1242" actId="478"/>
          <ac:picMkLst>
            <pc:docMk/>
            <pc:sldMk cId="1400994534" sldId="264"/>
            <ac:picMk id="6" creationId="{9D42918B-FAC2-E0EE-F164-A20E94552BD7}"/>
          </ac:picMkLst>
        </pc:picChg>
        <pc:cxnChg chg="mod">
          <ac:chgData name="Nikolina Zallemi" userId="24b37704-daa6-4f6d-897e-5a2f956c132c" providerId="ADAL" clId="{D36B0DBC-FA3B-40D6-A43F-C001D7906494}" dt="2024-01-09T11:27:39.523" v="299" actId="14100"/>
          <ac:cxnSpMkLst>
            <pc:docMk/>
            <pc:sldMk cId="1400994534" sldId="264"/>
            <ac:cxnSpMk id="29" creationId="{25202365-EBE8-4F27-6204-7F4FCCBC507A}"/>
          </ac:cxnSpMkLst>
        </pc:cxnChg>
      </pc:sldChg>
      <pc:sldChg chg="delSp mod">
        <pc:chgData name="Nikolina Zallemi" userId="24b37704-daa6-4f6d-897e-5a2f956c132c" providerId="ADAL" clId="{D36B0DBC-FA3B-40D6-A43F-C001D7906494}" dt="2024-01-09T14:57:11.295" v="1240" actId="478"/>
        <pc:sldMkLst>
          <pc:docMk/>
          <pc:sldMk cId="1763234510" sldId="265"/>
        </pc:sldMkLst>
        <pc:picChg chg="del">
          <ac:chgData name="Nikolina Zallemi" userId="24b37704-daa6-4f6d-897e-5a2f956c132c" providerId="ADAL" clId="{D36B0DBC-FA3B-40D6-A43F-C001D7906494}" dt="2024-01-09T14:57:11.295" v="1240" actId="478"/>
          <ac:picMkLst>
            <pc:docMk/>
            <pc:sldMk cId="1763234510" sldId="265"/>
            <ac:picMk id="6" creationId="{9D42918B-FAC2-E0EE-F164-A20E94552BD7}"/>
          </ac:picMkLst>
        </pc:picChg>
      </pc:sldChg>
      <pc:sldChg chg="addSp delSp modSp mod">
        <pc:chgData name="Nikolina Zallemi" userId="24b37704-daa6-4f6d-897e-5a2f956c132c" providerId="ADAL" clId="{D36B0DBC-FA3B-40D6-A43F-C001D7906494}" dt="2024-01-09T14:57:28.839" v="1245" actId="478"/>
        <pc:sldMkLst>
          <pc:docMk/>
          <pc:sldMk cId="3408103685" sldId="266"/>
        </pc:sldMkLst>
        <pc:picChg chg="del">
          <ac:chgData name="Nikolina Zallemi" userId="24b37704-daa6-4f6d-897e-5a2f956c132c" providerId="ADAL" clId="{D36B0DBC-FA3B-40D6-A43F-C001D7906494}" dt="2024-01-09T14:57:28.839" v="1245" actId="478"/>
          <ac:picMkLst>
            <pc:docMk/>
            <pc:sldMk cId="3408103685" sldId="266"/>
            <ac:picMk id="6" creationId="{9D42918B-FAC2-E0EE-F164-A20E94552BD7}"/>
          </ac:picMkLst>
        </pc:picChg>
        <pc:picChg chg="add mod">
          <ac:chgData name="Nikolina Zallemi" userId="24b37704-daa6-4f6d-897e-5a2f956c132c" providerId="ADAL" clId="{D36B0DBC-FA3B-40D6-A43F-C001D7906494}" dt="2024-01-09T11:04:57.645" v="165" actId="1076"/>
          <ac:picMkLst>
            <pc:docMk/>
            <pc:sldMk cId="3408103685" sldId="266"/>
            <ac:picMk id="26" creationId="{BD1A9D4F-2D9D-D9A6-64DA-3373D8AA59C6}"/>
          </ac:picMkLst>
        </pc:picChg>
      </pc:sldChg>
      <pc:sldChg chg="delSp mod">
        <pc:chgData name="Nikolina Zallemi" userId="24b37704-daa6-4f6d-897e-5a2f956c132c" providerId="ADAL" clId="{D36B0DBC-FA3B-40D6-A43F-C001D7906494}" dt="2024-01-09T14:57:26.250" v="1244" actId="478"/>
        <pc:sldMkLst>
          <pc:docMk/>
          <pc:sldMk cId="3392348269" sldId="267"/>
        </pc:sldMkLst>
        <pc:picChg chg="del">
          <ac:chgData name="Nikolina Zallemi" userId="24b37704-daa6-4f6d-897e-5a2f956c132c" providerId="ADAL" clId="{D36B0DBC-FA3B-40D6-A43F-C001D7906494}" dt="2024-01-09T14:57:26.250" v="1244" actId="478"/>
          <ac:picMkLst>
            <pc:docMk/>
            <pc:sldMk cId="3392348269" sldId="267"/>
            <ac:picMk id="6" creationId="{9D42918B-FAC2-E0EE-F164-A20E94552BD7}"/>
          </ac:picMkLst>
        </pc:picChg>
      </pc:sldChg>
      <pc:sldChg chg="addSp delSp modSp add mod ord">
        <pc:chgData name="Nikolina Zallemi" userId="24b37704-daa6-4f6d-897e-5a2f956c132c" providerId="ADAL" clId="{D36B0DBC-FA3B-40D6-A43F-C001D7906494}" dt="2024-01-09T14:57:07.442" v="1239" actId="478"/>
        <pc:sldMkLst>
          <pc:docMk/>
          <pc:sldMk cId="1417419178" sldId="268"/>
        </pc:sldMkLst>
        <pc:spChg chg="mod">
          <ac:chgData name="Nikolina Zallemi" userId="24b37704-daa6-4f6d-897e-5a2f956c132c" providerId="ADAL" clId="{D36B0DBC-FA3B-40D6-A43F-C001D7906494}" dt="2024-01-09T10:59:16.526" v="19"/>
          <ac:spMkLst>
            <pc:docMk/>
            <pc:sldMk cId="1417419178" sldId="268"/>
            <ac:spMk id="3" creationId="{FEF19185-C12C-ADF2-05A5-07638A069BA9}"/>
          </ac:spMkLst>
        </pc:spChg>
        <pc:spChg chg="mod">
          <ac:chgData name="Nikolina Zallemi" userId="24b37704-daa6-4f6d-897e-5a2f956c132c" providerId="ADAL" clId="{D36B0DBC-FA3B-40D6-A43F-C001D7906494}" dt="2024-01-09T10:59:29.769" v="36" actId="20577"/>
          <ac:spMkLst>
            <pc:docMk/>
            <pc:sldMk cId="1417419178" sldId="268"/>
            <ac:spMk id="8" creationId="{AE01B397-3E9A-EC7E-2BEE-3AED182F5226}"/>
          </ac:spMkLst>
        </pc:spChg>
        <pc:spChg chg="mod">
          <ac:chgData name="Nikolina Zallemi" userId="24b37704-daa6-4f6d-897e-5a2f956c132c" providerId="ADAL" clId="{D36B0DBC-FA3B-40D6-A43F-C001D7906494}" dt="2024-01-09T10:59:01.893" v="13" actId="1076"/>
          <ac:spMkLst>
            <pc:docMk/>
            <pc:sldMk cId="1417419178" sldId="268"/>
            <ac:spMk id="11" creationId="{01E7BB06-8F2F-146B-B15D-6E541D018135}"/>
          </ac:spMkLst>
        </pc:spChg>
        <pc:spChg chg="add del mod">
          <ac:chgData name="Nikolina Zallemi" userId="24b37704-daa6-4f6d-897e-5a2f956c132c" providerId="ADAL" clId="{D36B0DBC-FA3B-40D6-A43F-C001D7906494}" dt="2024-01-09T10:59:45.440" v="38" actId="478"/>
          <ac:spMkLst>
            <pc:docMk/>
            <pc:sldMk cId="1417419178" sldId="268"/>
            <ac:spMk id="15" creationId="{6352D309-0D5E-FCBB-D398-1A705AC8B230}"/>
          </ac:spMkLst>
        </pc:spChg>
        <pc:spChg chg="mod">
          <ac:chgData name="Nikolina Zallemi" userId="24b37704-daa6-4f6d-897e-5a2f956c132c" providerId="ADAL" clId="{D36B0DBC-FA3B-40D6-A43F-C001D7906494}" dt="2024-01-09T10:58:45.857" v="9" actId="14100"/>
          <ac:spMkLst>
            <pc:docMk/>
            <pc:sldMk cId="1417419178" sldId="268"/>
            <ac:spMk id="17" creationId="{4FB0466B-C994-A254-1B22-0787722701E1}"/>
          </ac:spMkLst>
        </pc:spChg>
        <pc:spChg chg="mod">
          <ac:chgData name="Nikolina Zallemi" userId="24b37704-daa6-4f6d-897e-5a2f956c132c" providerId="ADAL" clId="{D36B0DBC-FA3B-40D6-A43F-C001D7906494}" dt="2024-01-09T10:59:52.127" v="39"/>
          <ac:spMkLst>
            <pc:docMk/>
            <pc:sldMk cId="1417419178" sldId="268"/>
            <ac:spMk id="19" creationId="{6FDF35E2-E83D-B312-EAA5-20AA1F3D75F6}"/>
          </ac:spMkLst>
        </pc:spChg>
        <pc:spChg chg="mod">
          <ac:chgData name="Nikolina Zallemi" userId="24b37704-daa6-4f6d-897e-5a2f956c132c" providerId="ADAL" clId="{D36B0DBC-FA3B-40D6-A43F-C001D7906494}" dt="2024-01-09T11:03:13.116" v="157" actId="113"/>
          <ac:spMkLst>
            <pc:docMk/>
            <pc:sldMk cId="1417419178" sldId="268"/>
            <ac:spMk id="20" creationId="{33481B48-6672-8F91-7129-BA757C608F17}"/>
          </ac:spMkLst>
        </pc:spChg>
        <pc:spChg chg="del">
          <ac:chgData name="Nikolina Zallemi" userId="24b37704-daa6-4f6d-897e-5a2f956c132c" providerId="ADAL" clId="{D36B0DBC-FA3B-40D6-A43F-C001D7906494}" dt="2024-01-09T10:58:49.565" v="10" actId="478"/>
          <ac:spMkLst>
            <pc:docMk/>
            <pc:sldMk cId="1417419178" sldId="268"/>
            <ac:spMk id="37" creationId="{9451734C-DCC9-224E-6837-436BCAA41D2D}"/>
          </ac:spMkLst>
        </pc:spChg>
        <pc:spChg chg="del">
          <ac:chgData name="Nikolina Zallemi" userId="24b37704-daa6-4f6d-897e-5a2f956c132c" providerId="ADAL" clId="{D36B0DBC-FA3B-40D6-A43F-C001D7906494}" dt="2024-01-09T10:58:49.565" v="10" actId="478"/>
          <ac:spMkLst>
            <pc:docMk/>
            <pc:sldMk cId="1417419178" sldId="268"/>
            <ac:spMk id="42" creationId="{955BD911-362D-1C40-438C-DB42D86F358E}"/>
          </ac:spMkLst>
        </pc:spChg>
        <pc:grpChg chg="add mod">
          <ac:chgData name="Nikolina Zallemi" userId="24b37704-daa6-4f6d-897e-5a2f956c132c" providerId="ADAL" clId="{D36B0DBC-FA3B-40D6-A43F-C001D7906494}" dt="2024-01-09T10:59:21.117" v="20" actId="1076"/>
          <ac:grpSpMkLst>
            <pc:docMk/>
            <pc:sldMk cId="1417419178" sldId="268"/>
            <ac:grpSpMk id="2" creationId="{FE2C3336-6798-50EF-CE89-6845CE8ABB1D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4" creationId="{188CEE95-1D4C-BAFE-33C9-E55A320AF2F7}"/>
          </ac:grpSpMkLst>
        </pc:grpChg>
        <pc:grpChg chg="mod">
          <ac:chgData name="Nikolina Zallemi" userId="24b37704-daa6-4f6d-897e-5a2f956c132c" providerId="ADAL" clId="{D36B0DBC-FA3B-40D6-A43F-C001D7906494}" dt="2024-01-09T10:59:11.654" v="18" actId="1076"/>
          <ac:grpSpMkLst>
            <pc:docMk/>
            <pc:sldMk cId="1417419178" sldId="268"/>
            <ac:grpSpMk id="9" creationId="{E3C6054C-7766-6E4C-F9C4-E34D25B45318}"/>
          </ac:grpSpMkLst>
        </pc:grpChg>
        <pc:grpChg chg="del">
          <ac:chgData name="Nikolina Zallemi" userId="24b37704-daa6-4f6d-897e-5a2f956c132c" providerId="ADAL" clId="{D36B0DBC-FA3B-40D6-A43F-C001D7906494}" dt="2024-01-09T10:58:54.941" v="11" actId="478"/>
          <ac:grpSpMkLst>
            <pc:docMk/>
            <pc:sldMk cId="1417419178" sldId="268"/>
            <ac:grpSpMk id="12" creationId="{176EE188-0F25-B149-9E5E-2A26A80EDBC8}"/>
          </ac:grpSpMkLst>
        </pc:grpChg>
        <pc:grpChg chg="add mod">
          <ac:chgData name="Nikolina Zallemi" userId="24b37704-daa6-4f6d-897e-5a2f956c132c" providerId="ADAL" clId="{D36B0DBC-FA3B-40D6-A43F-C001D7906494}" dt="2024-01-09T11:01:55.227" v="97" actId="14100"/>
          <ac:grpSpMkLst>
            <pc:docMk/>
            <pc:sldMk cId="1417419178" sldId="268"/>
            <ac:grpSpMk id="16" creationId="{4C8010E6-B1C2-1D95-62B2-A7ADAD1C5A06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25" creationId="{88880916-2986-FD5E-12B7-6922AF7C4660}"/>
          </ac:grpSpMkLst>
        </pc:grpChg>
        <pc:grpChg chg="del">
          <ac:chgData name="Nikolina Zallemi" userId="24b37704-daa6-4f6d-897e-5a2f956c132c" providerId="ADAL" clId="{D36B0DBC-FA3B-40D6-A43F-C001D7906494}" dt="2024-01-09T10:58:49.565" v="10" actId="478"/>
          <ac:grpSpMkLst>
            <pc:docMk/>
            <pc:sldMk cId="1417419178" sldId="268"/>
            <ac:grpSpMk id="28" creationId="{12C829F6-05C5-F0D7-F0E6-108C1D5592FE}"/>
          </ac:grpSpMkLst>
        </pc:grpChg>
        <pc:picChg chg="del">
          <ac:chgData name="Nikolina Zallemi" userId="24b37704-daa6-4f6d-897e-5a2f956c132c" providerId="ADAL" clId="{D36B0DBC-FA3B-40D6-A43F-C001D7906494}" dt="2024-01-09T14:57:07.442" v="1239" actId="478"/>
          <ac:picMkLst>
            <pc:docMk/>
            <pc:sldMk cId="1417419178" sldId="268"/>
            <ac:picMk id="6" creationId="{9D42918B-FAC2-E0EE-F164-A20E94552BD7}"/>
          </ac:picMkLst>
        </pc:picChg>
        <pc:picChg chg="del">
          <ac:chgData name="Nikolina Zallemi" userId="24b37704-daa6-4f6d-897e-5a2f956c132c" providerId="ADAL" clId="{D36B0DBC-FA3B-40D6-A43F-C001D7906494}" dt="2024-01-09T10:58:54.941" v="11" actId="478"/>
          <ac:picMkLst>
            <pc:docMk/>
            <pc:sldMk cId="1417419178" sldId="268"/>
            <ac:picMk id="44" creationId="{070E2994-7768-A6E2-9D0F-07C2D678DD34}"/>
          </ac:picMkLst>
        </pc:picChg>
        <pc:picChg chg="del">
          <ac:chgData name="Nikolina Zallemi" userId="24b37704-daa6-4f6d-897e-5a2f956c132c" providerId="ADAL" clId="{D36B0DBC-FA3B-40D6-A43F-C001D7906494}" dt="2024-01-09T10:58:49.565" v="10" actId="478"/>
          <ac:picMkLst>
            <pc:docMk/>
            <pc:sldMk cId="1417419178" sldId="268"/>
            <ac:picMk id="46" creationId="{3C9971F9-4281-23E6-797A-1732B535FCAA}"/>
          </ac:picMkLst>
        </pc:picChg>
        <pc:picChg chg="del">
          <ac:chgData name="Nikolina Zallemi" userId="24b37704-daa6-4f6d-897e-5a2f956c132c" providerId="ADAL" clId="{D36B0DBC-FA3B-40D6-A43F-C001D7906494}" dt="2024-01-09T10:58:49.565" v="10" actId="478"/>
          <ac:picMkLst>
            <pc:docMk/>
            <pc:sldMk cId="1417419178" sldId="268"/>
            <ac:picMk id="48" creationId="{0C0855ED-DA57-B5F0-DEFA-BA6FC0AB7DA4}"/>
          </ac:picMkLst>
        </pc:picChg>
        <pc:picChg chg="mod">
          <ac:chgData name="Nikolina Zallemi" userId="24b37704-daa6-4f6d-897e-5a2f956c132c" providerId="ADAL" clId="{D36B0DBC-FA3B-40D6-A43F-C001D7906494}" dt="2024-01-09T10:59:08.691" v="17" actId="1076"/>
          <ac:picMkLst>
            <pc:docMk/>
            <pc:sldMk cId="1417419178" sldId="268"/>
            <ac:picMk id="50" creationId="{E75402EA-D666-1B9A-25FB-C3671FFF763B}"/>
          </ac:picMkLst>
        </pc:picChg>
        <pc:cxnChg chg="del mod">
          <ac:chgData name="Nikolina Zallemi" userId="24b37704-daa6-4f6d-897e-5a2f956c132c" providerId="ADAL" clId="{D36B0DBC-FA3B-40D6-A43F-C001D7906494}" dt="2024-01-09T10:58:57.081" v="12" actId="478"/>
          <ac:cxnSpMkLst>
            <pc:docMk/>
            <pc:sldMk cId="1417419178" sldId="268"/>
            <ac:cxnSpMk id="18" creationId="{A50186F3-8866-A87A-972E-6C4FD374BD7F}"/>
          </ac:cxnSpMkLst>
        </pc:cxnChg>
        <pc:cxnChg chg="add mod">
          <ac:chgData name="Nikolina Zallemi" userId="24b37704-daa6-4f6d-897e-5a2f956c132c" providerId="ADAL" clId="{D36B0DBC-FA3B-40D6-A43F-C001D7906494}" dt="2024-01-09T11:02:50.590" v="156" actId="14100"/>
          <ac:cxnSpMkLst>
            <pc:docMk/>
            <pc:sldMk cId="1417419178" sldId="268"/>
            <ac:cxnSpMk id="22" creationId="{BAEB187C-BF18-15D9-E084-5F9C18D3C6FC}"/>
          </ac:cxnSpMkLst>
        </pc:cxnChg>
        <pc:cxnChg chg="del mod">
          <ac:chgData name="Nikolina Zallemi" userId="24b37704-daa6-4f6d-897e-5a2f956c132c" providerId="ADAL" clId="{D36B0DBC-FA3B-40D6-A43F-C001D7906494}" dt="2024-01-09T10:58:49.565" v="10" actId="478"/>
          <ac:cxnSpMkLst>
            <pc:docMk/>
            <pc:sldMk cId="1417419178" sldId="268"/>
            <ac:cxnSpMk id="32" creationId="{640B2C2B-BC24-A14E-DEC3-38F595408788}"/>
          </ac:cxnSpMkLst>
        </pc:cxnChg>
        <pc:cxnChg chg="del mod">
          <ac:chgData name="Nikolina Zallemi" userId="24b37704-daa6-4f6d-897e-5a2f956c132c" providerId="ADAL" clId="{D36B0DBC-FA3B-40D6-A43F-C001D7906494}" dt="2024-01-09T10:58:49.565" v="10" actId="478"/>
          <ac:cxnSpMkLst>
            <pc:docMk/>
            <pc:sldMk cId="1417419178" sldId="268"/>
            <ac:cxnSpMk id="34" creationId="{A8292418-0AFF-F5C5-B424-39B39E2F71D8}"/>
          </ac:cxnSpMkLst>
        </pc:cxnChg>
      </pc:sldChg>
      <pc:sldChg chg="addSp modSp new mod">
        <pc:chgData name="Nikolina Zallemi" userId="24b37704-daa6-4f6d-897e-5a2f956c132c" providerId="ADAL" clId="{D36B0DBC-FA3B-40D6-A43F-C001D7906494}" dt="2024-01-09T11:13:42.201" v="240" actId="732"/>
        <pc:sldMkLst>
          <pc:docMk/>
          <pc:sldMk cId="1053946159" sldId="269"/>
        </pc:sldMkLst>
        <pc:spChg chg="mod">
          <ac:chgData name="Nikolina Zallemi" userId="24b37704-daa6-4f6d-897e-5a2f956c132c" providerId="ADAL" clId="{D36B0DBC-FA3B-40D6-A43F-C001D7906494}" dt="2024-01-09T11:12:05.900" v="175"/>
          <ac:spMkLst>
            <pc:docMk/>
            <pc:sldMk cId="1053946159" sldId="269"/>
            <ac:spMk id="5" creationId="{FBA07F02-86D8-1B35-8A07-C49CCE7F4789}"/>
          </ac:spMkLst>
        </pc:spChg>
        <pc:spChg chg="mod">
          <ac:chgData name="Nikolina Zallemi" userId="24b37704-daa6-4f6d-897e-5a2f956c132c" providerId="ADAL" clId="{D36B0DBC-FA3B-40D6-A43F-C001D7906494}" dt="2024-01-09T11:12:33.424" v="196" actId="20577"/>
          <ac:spMkLst>
            <pc:docMk/>
            <pc:sldMk cId="1053946159" sldId="269"/>
            <ac:spMk id="6" creationId="{A98321DE-2597-65E5-E438-4D7873FE7E46}"/>
          </ac:spMkLst>
        </pc:spChg>
        <pc:spChg chg="add mod">
          <ac:chgData name="Nikolina Zallemi" userId="24b37704-daa6-4f6d-897e-5a2f956c132c" providerId="ADAL" clId="{D36B0DBC-FA3B-40D6-A43F-C001D7906494}" dt="2024-01-09T11:12:18.377" v="178" actId="1076"/>
          <ac:spMkLst>
            <pc:docMk/>
            <pc:sldMk cId="1053946159" sldId="269"/>
            <ac:spMk id="7" creationId="{E83BBA55-376B-38DA-F9D4-B41F1D027950}"/>
          </ac:spMkLst>
        </pc:spChg>
        <pc:spChg chg="add mod">
          <ac:chgData name="Nikolina Zallemi" userId="24b37704-daa6-4f6d-897e-5a2f956c132c" providerId="ADAL" clId="{D36B0DBC-FA3B-40D6-A43F-C001D7906494}" dt="2024-01-09T11:13:33.752" v="239" actId="1076"/>
          <ac:spMkLst>
            <pc:docMk/>
            <pc:sldMk cId="1053946159" sldId="269"/>
            <ac:spMk id="8" creationId="{E835F03E-15AE-D414-4F00-9E1BE99BA377}"/>
          </ac:spMkLst>
        </pc:spChg>
        <pc:grpChg chg="add mod">
          <ac:chgData name="Nikolina Zallemi" userId="24b37704-daa6-4f6d-897e-5a2f956c132c" providerId="ADAL" clId="{D36B0DBC-FA3B-40D6-A43F-C001D7906494}" dt="2024-01-09T11:12:21.416" v="179" actId="1076"/>
          <ac:grpSpMkLst>
            <pc:docMk/>
            <pc:sldMk cId="1053946159" sldId="269"/>
            <ac:grpSpMk id="4" creationId="{4473DCF5-872A-E29B-82DE-20247D574530}"/>
          </ac:grpSpMkLst>
        </pc:grpChg>
        <pc:picChg chg="add mod modCrop">
          <ac:chgData name="Nikolina Zallemi" userId="24b37704-daa6-4f6d-897e-5a2f956c132c" providerId="ADAL" clId="{D36B0DBC-FA3B-40D6-A43F-C001D7906494}" dt="2024-01-09T11:13:42.201" v="240" actId="732"/>
          <ac:picMkLst>
            <pc:docMk/>
            <pc:sldMk cId="1053946159" sldId="269"/>
            <ac:picMk id="3" creationId="{7D7D81B5-61D0-90DB-76F1-124C78D4058D}"/>
          </ac:picMkLst>
        </pc:picChg>
        <pc:picChg chg="add mod">
          <ac:chgData name="Nikolina Zallemi" userId="24b37704-daa6-4f6d-897e-5a2f956c132c" providerId="ADAL" clId="{D36B0DBC-FA3B-40D6-A43F-C001D7906494}" dt="2024-01-09T11:13:29.591" v="238" actId="1076"/>
          <ac:picMkLst>
            <pc:docMk/>
            <pc:sldMk cId="1053946159" sldId="269"/>
            <ac:picMk id="9" creationId="{8431123D-B88D-F1CF-48DF-67DDDF68BDCF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3:04:03.038" v="4098" actId="1076"/>
        <pc:sldMkLst>
          <pc:docMk/>
          <pc:sldMk cId="2985100815" sldId="270"/>
        </pc:sldMkLst>
        <pc:spChg chg="add mod">
          <ac:chgData name="Nikolina Zallemi" userId="24b37704-daa6-4f6d-897e-5a2f956c132c" providerId="ADAL" clId="{D36B0DBC-FA3B-40D6-A43F-C001D7906494}" dt="2024-01-09T20:41:40.959" v="1561" actId="1076"/>
          <ac:spMkLst>
            <pc:docMk/>
            <pc:sldMk cId="2985100815" sldId="270"/>
            <ac:spMk id="2" creationId="{37D87B5B-7A40-93A6-3985-4ADAA77A3CE1}"/>
          </ac:spMkLst>
        </pc:spChg>
        <pc:spChg chg="mod">
          <ac:chgData name="Nikolina Zallemi" userId="24b37704-daa6-4f6d-897e-5a2f956c132c" providerId="ADAL" clId="{D36B0DBC-FA3B-40D6-A43F-C001D7906494}" dt="2024-01-09T11:40:51.204" v="315"/>
          <ac:spMkLst>
            <pc:docMk/>
            <pc:sldMk cId="2985100815" sldId="270"/>
            <ac:spMk id="4" creationId="{65187EB1-BE41-A3B0-5315-E3192EC41AD8}"/>
          </ac:spMkLst>
        </pc:spChg>
        <pc:spChg chg="mod">
          <ac:chgData name="Nikolina Zallemi" userId="24b37704-daa6-4f6d-897e-5a2f956c132c" providerId="ADAL" clId="{D36B0DBC-FA3B-40D6-A43F-C001D7906494}" dt="2024-01-09T11:41:10.914" v="330" actId="20577"/>
          <ac:spMkLst>
            <pc:docMk/>
            <pc:sldMk cId="2985100815" sldId="270"/>
            <ac:spMk id="5" creationId="{EBDF9AD8-8311-8890-2F41-BBBCF0AA5FA3}"/>
          </ac:spMkLst>
        </pc:spChg>
        <pc:spChg chg="mod">
          <ac:chgData name="Nikolina Zallemi" userId="24b37704-daa6-4f6d-897e-5a2f956c132c" providerId="ADAL" clId="{D36B0DBC-FA3B-40D6-A43F-C001D7906494}" dt="2024-01-09T11:40:51.204" v="315"/>
          <ac:spMkLst>
            <pc:docMk/>
            <pc:sldMk cId="2985100815" sldId="270"/>
            <ac:spMk id="7" creationId="{C712CE40-7ACA-BC21-9BF5-5C4B86CCA087}"/>
          </ac:spMkLst>
        </pc:spChg>
        <pc:spChg chg="mod">
          <ac:chgData name="Nikolina Zallemi" userId="24b37704-daa6-4f6d-897e-5a2f956c132c" providerId="ADAL" clId="{D36B0DBC-FA3B-40D6-A43F-C001D7906494}" dt="2024-01-09T11:41:16.316" v="345" actId="20577"/>
          <ac:spMkLst>
            <pc:docMk/>
            <pc:sldMk cId="2985100815" sldId="270"/>
            <ac:spMk id="8" creationId="{6D52720F-750A-BFBD-8817-00312160C60B}"/>
          </ac:spMkLst>
        </pc:spChg>
        <pc:spChg chg="add mod">
          <ac:chgData name="Nikolina Zallemi" userId="24b37704-daa6-4f6d-897e-5a2f956c132c" providerId="ADAL" clId="{D36B0DBC-FA3B-40D6-A43F-C001D7906494}" dt="2024-01-09T11:57:53.226" v="408"/>
          <ac:spMkLst>
            <pc:docMk/>
            <pc:sldMk cId="2985100815" sldId="270"/>
            <ac:spMk id="12" creationId="{EF5689A3-A5A7-03B5-1E53-AEC859B4F080}"/>
          </ac:spMkLst>
        </pc:spChg>
        <pc:spChg chg="add mod">
          <ac:chgData name="Nikolina Zallemi" userId="24b37704-daa6-4f6d-897e-5a2f956c132c" providerId="ADAL" clId="{D36B0DBC-FA3B-40D6-A43F-C001D7906494}" dt="2024-01-09T20:41:20.693" v="1559" actId="1076"/>
          <ac:spMkLst>
            <pc:docMk/>
            <pc:sldMk cId="2985100815" sldId="270"/>
            <ac:spMk id="13" creationId="{9E31C100-CA8A-756C-12DD-9FB78F8BD078}"/>
          </ac:spMkLst>
        </pc:spChg>
        <pc:spChg chg="mod">
          <ac:chgData name="Nikolina Zallemi" userId="24b37704-daa6-4f6d-897e-5a2f956c132c" providerId="ADAL" clId="{D36B0DBC-FA3B-40D6-A43F-C001D7906494}" dt="2024-01-09T12:01:23.646" v="464" actId="14100"/>
          <ac:spMkLst>
            <pc:docMk/>
            <pc:sldMk cId="2985100815" sldId="270"/>
            <ac:spMk id="15" creationId="{2851A13C-9CEF-A9B3-C1C7-6C5409D3A40E}"/>
          </ac:spMkLst>
        </pc:spChg>
        <pc:spChg chg="mod">
          <ac:chgData name="Nikolina Zallemi" userId="24b37704-daa6-4f6d-897e-5a2f956c132c" providerId="ADAL" clId="{D36B0DBC-FA3B-40D6-A43F-C001D7906494}" dt="2024-01-09T12:01:35.969" v="466" actId="1076"/>
          <ac:spMkLst>
            <pc:docMk/>
            <pc:sldMk cId="2985100815" sldId="270"/>
            <ac:spMk id="16" creationId="{17F589D3-FB64-5EEA-E22F-9AD4C185098A}"/>
          </ac:spMkLst>
        </pc:spChg>
        <pc:spChg chg="mod">
          <ac:chgData name="Nikolina Zallemi" userId="24b37704-daa6-4f6d-897e-5a2f956c132c" providerId="ADAL" clId="{D36B0DBC-FA3B-40D6-A43F-C001D7906494}" dt="2024-01-10T13:02:40.079" v="4044"/>
          <ac:spMkLst>
            <pc:docMk/>
            <pc:sldMk cId="2985100815" sldId="270"/>
            <ac:spMk id="18" creationId="{C9D293EE-274F-672F-F373-D6E72FD34814}"/>
          </ac:spMkLst>
        </pc:spChg>
        <pc:spChg chg="mod">
          <ac:chgData name="Nikolina Zallemi" userId="24b37704-daa6-4f6d-897e-5a2f956c132c" providerId="ADAL" clId="{D36B0DBC-FA3B-40D6-A43F-C001D7906494}" dt="2024-01-10T13:02:40.079" v="4044"/>
          <ac:spMkLst>
            <pc:docMk/>
            <pc:sldMk cId="2985100815" sldId="270"/>
            <ac:spMk id="19" creationId="{0288CD2F-9893-3F15-6773-AC2EC4379E5E}"/>
          </ac:spMkLst>
        </pc:spChg>
        <pc:spChg chg="mod">
          <ac:chgData name="Nikolina Zallemi" userId="24b37704-daa6-4f6d-897e-5a2f956c132c" providerId="ADAL" clId="{D36B0DBC-FA3B-40D6-A43F-C001D7906494}" dt="2024-01-10T13:03:22.451" v="4088" actId="1076"/>
          <ac:spMkLst>
            <pc:docMk/>
            <pc:sldMk cId="2985100815" sldId="270"/>
            <ac:spMk id="21" creationId="{CF067049-64A8-070B-2EDD-1DDA4F26D182}"/>
          </ac:spMkLst>
        </pc:spChg>
        <pc:spChg chg="mod">
          <ac:chgData name="Nikolina Zallemi" userId="24b37704-daa6-4f6d-897e-5a2f956c132c" providerId="ADAL" clId="{D36B0DBC-FA3B-40D6-A43F-C001D7906494}" dt="2024-01-10T13:03:26.828" v="4089" actId="1076"/>
          <ac:spMkLst>
            <pc:docMk/>
            <pc:sldMk cId="2985100815" sldId="270"/>
            <ac:spMk id="22" creationId="{F099A830-377F-5653-52FF-35387965EDC1}"/>
          </ac:spMkLst>
        </pc:spChg>
        <pc:spChg chg="add mod">
          <ac:chgData name="Nikolina Zallemi" userId="24b37704-daa6-4f6d-897e-5a2f956c132c" providerId="ADAL" clId="{D36B0DBC-FA3B-40D6-A43F-C001D7906494}" dt="2024-01-10T13:04:03.038" v="4098" actId="1076"/>
          <ac:spMkLst>
            <pc:docMk/>
            <pc:sldMk cId="2985100815" sldId="270"/>
            <ac:spMk id="23" creationId="{5188396D-24E8-280F-734F-D459F5A92571}"/>
          </ac:spMkLst>
        </pc:spChg>
        <pc:spChg chg="add del mod">
          <ac:chgData name="Nikolina Zallemi" userId="24b37704-daa6-4f6d-897e-5a2f956c132c" providerId="ADAL" clId="{D36B0DBC-FA3B-40D6-A43F-C001D7906494}" dt="2024-01-09T21:10:43.987" v="1583" actId="478"/>
          <ac:spMkLst>
            <pc:docMk/>
            <pc:sldMk cId="2985100815" sldId="270"/>
            <ac:spMk id="24" creationId="{F324C0D0-6F73-4377-AE7C-E6566F654721}"/>
          </ac:spMkLst>
        </pc:spChg>
        <pc:spChg chg="mod">
          <ac:chgData name="Nikolina Zallemi" userId="24b37704-daa6-4f6d-897e-5a2f956c132c" providerId="ADAL" clId="{D36B0DBC-FA3B-40D6-A43F-C001D7906494}" dt="2024-01-09T21:10:38.897" v="1581"/>
          <ac:spMkLst>
            <pc:docMk/>
            <pc:sldMk cId="2985100815" sldId="270"/>
            <ac:spMk id="26" creationId="{F52B9B38-7A24-3E9B-9803-8CE8B1774FCB}"/>
          </ac:spMkLst>
        </pc:spChg>
        <pc:spChg chg="mod">
          <ac:chgData name="Nikolina Zallemi" userId="24b37704-daa6-4f6d-897e-5a2f956c132c" providerId="ADAL" clId="{D36B0DBC-FA3B-40D6-A43F-C001D7906494}" dt="2024-01-10T13:03:12.090" v="4086" actId="14100"/>
          <ac:spMkLst>
            <pc:docMk/>
            <pc:sldMk cId="2985100815" sldId="270"/>
            <ac:spMk id="27" creationId="{E96197FC-BDFB-2D75-BB4D-5900C6C259C4}"/>
          </ac:spMkLst>
        </pc:spChg>
        <pc:spChg chg="mod">
          <ac:chgData name="Nikolina Zallemi" userId="24b37704-daa6-4f6d-897e-5a2f956c132c" providerId="ADAL" clId="{D36B0DBC-FA3B-40D6-A43F-C001D7906494}" dt="2024-01-09T21:13:01.328" v="1698"/>
          <ac:spMkLst>
            <pc:docMk/>
            <pc:sldMk cId="2985100815" sldId="270"/>
            <ac:spMk id="29" creationId="{6AEF9452-1315-1A29-D66C-E8C0C4888484}"/>
          </ac:spMkLst>
        </pc:spChg>
        <pc:spChg chg="mod">
          <ac:chgData name="Nikolina Zallemi" userId="24b37704-daa6-4f6d-897e-5a2f956c132c" providerId="ADAL" clId="{D36B0DBC-FA3B-40D6-A43F-C001D7906494}" dt="2024-01-09T21:13:09.709" v="1709" actId="20577"/>
          <ac:spMkLst>
            <pc:docMk/>
            <pc:sldMk cId="2985100815" sldId="270"/>
            <ac:spMk id="30" creationId="{B2B2B198-A2DC-84FF-3713-8523D5F08BF0}"/>
          </ac:spMkLst>
        </pc:spChg>
        <pc:spChg chg="add mod">
          <ac:chgData name="Nikolina Zallemi" userId="24b37704-daa6-4f6d-897e-5a2f956c132c" providerId="ADAL" clId="{D36B0DBC-FA3B-40D6-A43F-C001D7906494}" dt="2024-01-10T13:03:37.880" v="4091" actId="1076"/>
          <ac:spMkLst>
            <pc:docMk/>
            <pc:sldMk cId="2985100815" sldId="270"/>
            <ac:spMk id="31" creationId="{58D71B93-F5FC-1665-826C-0DA38DB179ED}"/>
          </ac:spMkLst>
        </pc:spChg>
        <pc:grpChg chg="add mod">
          <ac:chgData name="Nikolina Zallemi" userId="24b37704-daa6-4f6d-897e-5a2f956c132c" providerId="ADAL" clId="{D36B0DBC-FA3B-40D6-A43F-C001D7906494}" dt="2024-01-09T11:41:01.724" v="316" actId="1076"/>
          <ac:grpSpMkLst>
            <pc:docMk/>
            <pc:sldMk cId="2985100815" sldId="270"/>
            <ac:grpSpMk id="3" creationId="{EBB72D35-38D2-8360-ACEA-D56BCE37ECB0}"/>
          </ac:grpSpMkLst>
        </pc:grpChg>
        <pc:grpChg chg="add mod">
          <ac:chgData name="Nikolina Zallemi" userId="24b37704-daa6-4f6d-897e-5a2f956c132c" providerId="ADAL" clId="{D36B0DBC-FA3B-40D6-A43F-C001D7906494}" dt="2024-01-09T11:41:01.724" v="316" actId="1076"/>
          <ac:grpSpMkLst>
            <pc:docMk/>
            <pc:sldMk cId="2985100815" sldId="270"/>
            <ac:grpSpMk id="6" creationId="{96241C56-6466-8442-9285-4F5B4C12F47F}"/>
          </ac:grpSpMkLst>
        </pc:grpChg>
        <pc:grpChg chg="add mod">
          <ac:chgData name="Nikolina Zallemi" userId="24b37704-daa6-4f6d-897e-5a2f956c132c" providerId="ADAL" clId="{D36B0DBC-FA3B-40D6-A43F-C001D7906494}" dt="2024-01-09T20:41:27.698" v="1560" actId="1076"/>
          <ac:grpSpMkLst>
            <pc:docMk/>
            <pc:sldMk cId="2985100815" sldId="270"/>
            <ac:grpSpMk id="11" creationId="{53F4B4DB-D8C0-E2E4-8895-13E95241E900}"/>
          </ac:grpSpMkLst>
        </pc:grpChg>
        <pc:grpChg chg="add mod">
          <ac:chgData name="Nikolina Zallemi" userId="24b37704-daa6-4f6d-897e-5a2f956c132c" providerId="ADAL" clId="{D36B0DBC-FA3B-40D6-A43F-C001D7906494}" dt="2024-01-09T20:41:17.349" v="1558" actId="1076"/>
          <ac:grpSpMkLst>
            <pc:docMk/>
            <pc:sldMk cId="2985100815" sldId="270"/>
            <ac:grpSpMk id="14" creationId="{3DD29CD3-530A-07FF-B690-D179E6CA97DB}"/>
          </ac:grpSpMkLst>
        </pc:grpChg>
        <pc:grpChg chg="add mod">
          <ac:chgData name="Nikolina Zallemi" userId="24b37704-daa6-4f6d-897e-5a2f956c132c" providerId="ADAL" clId="{D36B0DBC-FA3B-40D6-A43F-C001D7906494}" dt="2024-01-10T13:03:57.622" v="4097" actId="1076"/>
          <ac:grpSpMkLst>
            <pc:docMk/>
            <pc:sldMk cId="2985100815" sldId="270"/>
            <ac:grpSpMk id="17" creationId="{E01C26D0-96DA-A16C-8683-B8A1A31C8FAB}"/>
          </ac:grpSpMkLst>
        </pc:grpChg>
        <pc:grpChg chg="add mod">
          <ac:chgData name="Nikolina Zallemi" userId="24b37704-daa6-4f6d-897e-5a2f956c132c" providerId="ADAL" clId="{D36B0DBC-FA3B-40D6-A43F-C001D7906494}" dt="2024-01-10T13:02:47.446" v="4046"/>
          <ac:grpSpMkLst>
            <pc:docMk/>
            <pc:sldMk cId="2985100815" sldId="270"/>
            <ac:grpSpMk id="20" creationId="{C2F7FF19-A7DA-1BC3-A623-3A7AABA17F0D}"/>
          </ac:grpSpMkLst>
        </pc:grpChg>
        <pc:grpChg chg="add mod">
          <ac:chgData name="Nikolina Zallemi" userId="24b37704-daa6-4f6d-897e-5a2f956c132c" providerId="ADAL" clId="{D36B0DBC-FA3B-40D6-A43F-C001D7906494}" dt="2024-01-10T13:03:57.622" v="4097" actId="1076"/>
          <ac:grpSpMkLst>
            <pc:docMk/>
            <pc:sldMk cId="2985100815" sldId="270"/>
            <ac:grpSpMk id="25" creationId="{92519767-61B6-FD2B-70B3-9122DCA126D0}"/>
          </ac:grpSpMkLst>
        </pc:grpChg>
        <pc:grpChg chg="add mod">
          <ac:chgData name="Nikolina Zallemi" userId="24b37704-daa6-4f6d-897e-5a2f956c132c" providerId="ADAL" clId="{D36B0DBC-FA3B-40D6-A43F-C001D7906494}" dt="2024-01-09T21:13:05.362" v="1699" actId="1076"/>
          <ac:grpSpMkLst>
            <pc:docMk/>
            <pc:sldMk cId="2985100815" sldId="270"/>
            <ac:grpSpMk id="28" creationId="{A7161BAC-85D5-082E-FD45-EE4CB43F6E01}"/>
          </ac:grpSpMkLst>
        </pc:grpChg>
        <pc:picChg chg="add del mod">
          <ac:chgData name="Nikolina Zallemi" userId="24b37704-daa6-4f6d-897e-5a2f956c132c" providerId="ADAL" clId="{D36B0DBC-FA3B-40D6-A43F-C001D7906494}" dt="2024-01-09T21:10:07.890" v="1578" actId="478"/>
          <ac:picMkLst>
            <pc:docMk/>
            <pc:sldMk cId="2985100815" sldId="270"/>
            <ac:picMk id="18" creationId="{7273AA64-D5BD-1CE6-42EF-C27A7A54C151}"/>
          </ac:picMkLst>
        </pc:picChg>
        <pc:picChg chg="add del mod">
          <ac:chgData name="Nikolina Zallemi" userId="24b37704-daa6-4f6d-897e-5a2f956c132c" providerId="ADAL" clId="{D36B0DBC-FA3B-40D6-A43F-C001D7906494}" dt="2024-01-09T21:10:05.850" v="1577" actId="478"/>
          <ac:picMkLst>
            <pc:docMk/>
            <pc:sldMk cId="2985100815" sldId="270"/>
            <ac:picMk id="19" creationId="{5ADFA92E-44A2-BA4D-D239-2C43D0C71196}"/>
          </ac:picMkLst>
        </pc:picChg>
        <pc:cxnChg chg="add mod">
          <ac:chgData name="Nikolina Zallemi" userId="24b37704-daa6-4f6d-897e-5a2f956c132c" providerId="ADAL" clId="{D36B0DBC-FA3B-40D6-A43F-C001D7906494}" dt="2024-01-09T20:41:40.959" v="1561" actId="1076"/>
          <ac:cxnSpMkLst>
            <pc:docMk/>
            <pc:sldMk cId="2985100815" sldId="270"/>
            <ac:cxnSpMk id="9" creationId="{45169D0F-3195-5CEB-B5EC-81DD50F7B637}"/>
          </ac:cxnSpMkLst>
        </pc:cxnChg>
        <pc:cxnChg chg="add mod">
          <ac:chgData name="Nikolina Zallemi" userId="24b37704-daa6-4f6d-897e-5a2f956c132c" providerId="ADAL" clId="{D36B0DBC-FA3B-40D6-A43F-C001D7906494}" dt="2024-01-09T20:41:40.959" v="1561" actId="1076"/>
          <ac:cxnSpMkLst>
            <pc:docMk/>
            <pc:sldMk cId="2985100815" sldId="270"/>
            <ac:cxnSpMk id="10" creationId="{FA7B0CC0-1444-CDBC-9890-76391EEB7828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09T12:25:33.050" v="605" actId="20577"/>
        <pc:sldMkLst>
          <pc:docMk/>
          <pc:sldMk cId="3833092461" sldId="271"/>
        </pc:sldMkLst>
        <pc:spChg chg="add mod">
          <ac:chgData name="Nikolina Zallemi" userId="24b37704-daa6-4f6d-897e-5a2f956c132c" providerId="ADAL" clId="{D36B0DBC-FA3B-40D6-A43F-C001D7906494}" dt="2024-01-09T11:56:53.118" v="404" actId="1076"/>
          <ac:spMkLst>
            <pc:docMk/>
            <pc:sldMk cId="3833092461" sldId="271"/>
            <ac:spMk id="8" creationId="{E463EB4B-18C4-E803-3B0F-E5300DE28257}"/>
          </ac:spMkLst>
        </pc:spChg>
        <pc:spChg chg="add mod">
          <ac:chgData name="Nikolina Zallemi" userId="24b37704-daa6-4f6d-897e-5a2f956c132c" providerId="ADAL" clId="{D36B0DBC-FA3B-40D6-A43F-C001D7906494}" dt="2024-01-09T12:03:59.965" v="473" actId="1076"/>
          <ac:spMkLst>
            <pc:docMk/>
            <pc:sldMk cId="3833092461" sldId="271"/>
            <ac:spMk id="10" creationId="{5472CFC2-A825-E877-A4FD-CF3A84096031}"/>
          </ac:spMkLst>
        </pc:spChg>
        <pc:spChg chg="add mod">
          <ac:chgData name="Nikolina Zallemi" userId="24b37704-daa6-4f6d-897e-5a2f956c132c" providerId="ADAL" clId="{D36B0DBC-FA3B-40D6-A43F-C001D7906494}" dt="2024-01-09T12:04:46.381" v="482" actId="1076"/>
          <ac:spMkLst>
            <pc:docMk/>
            <pc:sldMk cId="3833092461" sldId="271"/>
            <ac:spMk id="11" creationId="{37516C53-B7F2-411A-F530-3E458F6F092B}"/>
          </ac:spMkLst>
        </pc:spChg>
        <pc:spChg chg="add mod">
          <ac:chgData name="Nikolina Zallemi" userId="24b37704-daa6-4f6d-897e-5a2f956c132c" providerId="ADAL" clId="{D36B0DBC-FA3B-40D6-A43F-C001D7906494}" dt="2024-01-09T12:04:33.709" v="480" actId="1076"/>
          <ac:spMkLst>
            <pc:docMk/>
            <pc:sldMk cId="3833092461" sldId="271"/>
            <ac:spMk id="12" creationId="{004BBE3D-60EB-4F84-4618-07A1470330B3}"/>
          </ac:spMkLst>
        </pc:spChg>
        <pc:spChg chg="add mod">
          <ac:chgData name="Nikolina Zallemi" userId="24b37704-daa6-4f6d-897e-5a2f956c132c" providerId="ADAL" clId="{D36B0DBC-FA3B-40D6-A43F-C001D7906494}" dt="2024-01-09T12:05:01.629" v="485" actId="1076"/>
          <ac:spMkLst>
            <pc:docMk/>
            <pc:sldMk cId="3833092461" sldId="271"/>
            <ac:spMk id="13" creationId="{3739B96B-276C-65B8-D08B-447486A54511}"/>
          </ac:spMkLst>
        </pc:spChg>
        <pc:spChg chg="add mod">
          <ac:chgData name="Nikolina Zallemi" userId="24b37704-daa6-4f6d-897e-5a2f956c132c" providerId="ADAL" clId="{D36B0DBC-FA3B-40D6-A43F-C001D7906494}" dt="2024-01-09T12:05:04.929" v="486" actId="20577"/>
          <ac:spMkLst>
            <pc:docMk/>
            <pc:sldMk cId="3833092461" sldId="271"/>
            <ac:spMk id="14" creationId="{E269284D-F174-289B-910E-2C9F7A5990B7}"/>
          </ac:spMkLst>
        </pc:spChg>
        <pc:spChg chg="add mod">
          <ac:chgData name="Nikolina Zallemi" userId="24b37704-daa6-4f6d-897e-5a2f956c132c" providerId="ADAL" clId="{D36B0DBC-FA3B-40D6-A43F-C001D7906494}" dt="2024-01-09T12:05:45.430" v="491"/>
          <ac:spMkLst>
            <pc:docMk/>
            <pc:sldMk cId="3833092461" sldId="271"/>
            <ac:spMk id="15" creationId="{111D9B75-C8AD-FE59-500A-176E64497F41}"/>
          </ac:spMkLst>
        </pc:spChg>
        <pc:spChg chg="add del mod">
          <ac:chgData name="Nikolina Zallemi" userId="24b37704-daa6-4f6d-897e-5a2f956c132c" providerId="ADAL" clId="{D36B0DBC-FA3B-40D6-A43F-C001D7906494}" dt="2024-01-09T12:05:41.933" v="490"/>
          <ac:spMkLst>
            <pc:docMk/>
            <pc:sldMk cId="3833092461" sldId="271"/>
            <ac:spMk id="16" creationId="{D79C5384-38AD-6245-059A-124BA0BC3E83}"/>
          </ac:spMkLst>
        </pc:spChg>
        <pc:spChg chg="add mod">
          <ac:chgData name="Nikolina Zallemi" userId="24b37704-daa6-4f6d-897e-5a2f956c132c" providerId="ADAL" clId="{D36B0DBC-FA3B-40D6-A43F-C001D7906494}" dt="2024-01-09T12:07:51.676" v="537" actId="20577"/>
          <ac:spMkLst>
            <pc:docMk/>
            <pc:sldMk cId="3833092461" sldId="271"/>
            <ac:spMk id="17" creationId="{CBD65442-BBE1-6698-5AB7-0481A38FB6E1}"/>
          </ac:spMkLst>
        </pc:spChg>
        <pc:spChg chg="add mod">
          <ac:chgData name="Nikolina Zallemi" userId="24b37704-daa6-4f6d-897e-5a2f956c132c" providerId="ADAL" clId="{D36B0DBC-FA3B-40D6-A43F-C001D7906494}" dt="2024-01-09T12:25:33.050" v="605" actId="20577"/>
          <ac:spMkLst>
            <pc:docMk/>
            <pc:sldMk cId="3833092461" sldId="271"/>
            <ac:spMk id="18" creationId="{C7D6A910-EEE6-C63D-8BCE-C11A78BDC92A}"/>
          </ac:spMkLst>
        </pc:spChg>
        <pc:picChg chg="add mod modCrop">
          <ac:chgData name="Nikolina Zallemi" userId="24b37704-daa6-4f6d-897e-5a2f956c132c" providerId="ADAL" clId="{D36B0DBC-FA3B-40D6-A43F-C001D7906494}" dt="2024-01-09T11:56:48.901" v="402" actId="1076"/>
          <ac:picMkLst>
            <pc:docMk/>
            <pc:sldMk cId="3833092461" sldId="271"/>
            <ac:picMk id="3" creationId="{4AF4A84A-4B8F-8151-C1BB-2C123C5549EE}"/>
          </ac:picMkLst>
        </pc:picChg>
        <pc:picChg chg="add del mod modCrop">
          <ac:chgData name="Nikolina Zallemi" userId="24b37704-daa6-4f6d-897e-5a2f956c132c" providerId="ADAL" clId="{D36B0DBC-FA3B-40D6-A43F-C001D7906494}" dt="2024-01-09T11:55:24.472" v="369" actId="478"/>
          <ac:picMkLst>
            <pc:docMk/>
            <pc:sldMk cId="3833092461" sldId="271"/>
            <ac:picMk id="5" creationId="{0AE2907A-586D-70A2-76A2-60798D6DC69F}"/>
          </ac:picMkLst>
        </pc:picChg>
        <pc:picChg chg="add del mod">
          <ac:chgData name="Nikolina Zallemi" userId="24b37704-daa6-4f6d-897e-5a2f956c132c" providerId="ADAL" clId="{D36B0DBC-FA3B-40D6-A43F-C001D7906494}" dt="2024-01-09T11:55:26.038" v="370" actId="478"/>
          <ac:picMkLst>
            <pc:docMk/>
            <pc:sldMk cId="3833092461" sldId="271"/>
            <ac:picMk id="7" creationId="{16009FB1-39FA-4AEC-E3F9-4BF9129DB10E}"/>
          </ac:picMkLst>
        </pc:picChg>
        <pc:picChg chg="add mod">
          <ac:chgData name="Nikolina Zallemi" userId="24b37704-daa6-4f6d-897e-5a2f956c132c" providerId="ADAL" clId="{D36B0DBC-FA3B-40D6-A43F-C001D7906494}" dt="2024-01-09T11:56:50.697" v="403" actId="1076"/>
          <ac:picMkLst>
            <pc:docMk/>
            <pc:sldMk cId="3833092461" sldId="271"/>
            <ac:picMk id="9" creationId="{265FB9E0-B156-AF60-46C2-6F0E7F6CFBD4}"/>
          </ac:picMkLst>
        </pc:picChg>
      </pc:sldChg>
      <pc:sldChg chg="delSp modSp add del mod">
        <pc:chgData name="Nikolina Zallemi" userId="24b37704-daa6-4f6d-897e-5a2f956c132c" providerId="ADAL" clId="{D36B0DBC-FA3B-40D6-A43F-C001D7906494}" dt="2024-01-09T11:56:44.479" v="401" actId="47"/>
        <pc:sldMkLst>
          <pc:docMk/>
          <pc:sldMk cId="173452903" sldId="272"/>
        </pc:sldMkLst>
        <pc:picChg chg="del">
          <ac:chgData name="Nikolina Zallemi" userId="24b37704-daa6-4f6d-897e-5a2f956c132c" providerId="ADAL" clId="{D36B0DBC-FA3B-40D6-A43F-C001D7906494}" dt="2024-01-09T11:55:33.942" v="372" actId="478"/>
          <ac:picMkLst>
            <pc:docMk/>
            <pc:sldMk cId="173452903" sldId="272"/>
            <ac:picMk id="3" creationId="{4AF4A84A-4B8F-8151-C1BB-2C123C5549EE}"/>
          </ac:picMkLst>
        </pc:picChg>
        <pc:picChg chg="del mod">
          <ac:chgData name="Nikolina Zallemi" userId="24b37704-daa6-4f6d-897e-5a2f956c132c" providerId="ADAL" clId="{D36B0DBC-FA3B-40D6-A43F-C001D7906494}" dt="2024-01-09T11:56:23.091" v="396" actId="21"/>
          <ac:picMkLst>
            <pc:docMk/>
            <pc:sldMk cId="173452903" sldId="272"/>
            <ac:picMk id="5" creationId="{0AE2907A-586D-70A2-76A2-60798D6DC69F}"/>
          </ac:picMkLst>
        </pc:picChg>
        <pc:picChg chg="del">
          <ac:chgData name="Nikolina Zallemi" userId="24b37704-daa6-4f6d-897e-5a2f956c132c" providerId="ADAL" clId="{D36B0DBC-FA3B-40D6-A43F-C001D7906494}" dt="2024-01-09T11:55:35.592" v="373" actId="478"/>
          <ac:picMkLst>
            <pc:docMk/>
            <pc:sldMk cId="173452903" sldId="272"/>
            <ac:picMk id="7" creationId="{16009FB1-39FA-4AEC-E3F9-4BF9129DB10E}"/>
          </ac:picMkLst>
        </pc:picChg>
      </pc:sldChg>
      <pc:sldChg chg="addSp delSp modSp add mod">
        <pc:chgData name="Nikolina Zallemi" userId="24b37704-daa6-4f6d-897e-5a2f956c132c" providerId="ADAL" clId="{D36B0DBC-FA3B-40D6-A43F-C001D7906494}" dt="2024-01-09T14:11:03.922" v="818" actId="14100"/>
        <pc:sldMkLst>
          <pc:docMk/>
          <pc:sldMk cId="108649384" sldId="273"/>
        </pc:sldMkLst>
        <pc:spChg chg="add mod">
          <ac:chgData name="Nikolina Zallemi" userId="24b37704-daa6-4f6d-897e-5a2f956c132c" providerId="ADAL" clId="{D36B0DBC-FA3B-40D6-A43F-C001D7906494}" dt="2024-01-09T11:57:02.934" v="406" actId="1076"/>
          <ac:spMkLst>
            <pc:docMk/>
            <pc:sldMk cId="108649384" sldId="273"/>
            <ac:spMk id="2" creationId="{477F9799-AEAA-5CE7-806A-DB67E6424157}"/>
          </ac:spMkLst>
        </pc:spChg>
        <pc:spChg chg="add mod">
          <ac:chgData name="Nikolina Zallemi" userId="24b37704-daa6-4f6d-897e-5a2f956c132c" providerId="ADAL" clId="{D36B0DBC-FA3B-40D6-A43F-C001D7906494}" dt="2024-01-09T12:25:59.480" v="607" actId="1076"/>
          <ac:spMkLst>
            <pc:docMk/>
            <pc:sldMk cId="108649384" sldId="273"/>
            <ac:spMk id="9" creationId="{60B63BBE-6843-AA1B-306D-E2BE4F85FCC0}"/>
          </ac:spMkLst>
        </pc:spChg>
        <pc:spChg chg="add mod">
          <ac:chgData name="Nikolina Zallemi" userId="24b37704-daa6-4f6d-897e-5a2f956c132c" providerId="ADAL" clId="{D36B0DBC-FA3B-40D6-A43F-C001D7906494}" dt="2024-01-09T12:26:04.565" v="608" actId="20577"/>
          <ac:spMkLst>
            <pc:docMk/>
            <pc:sldMk cId="108649384" sldId="273"/>
            <ac:spMk id="10" creationId="{98F5A7CE-55CD-8106-63C7-2FF993B662DE}"/>
          </ac:spMkLst>
        </pc:spChg>
        <pc:spChg chg="add mod">
          <ac:chgData name="Nikolina Zallemi" userId="24b37704-daa6-4f6d-897e-5a2f956c132c" providerId="ADAL" clId="{D36B0DBC-FA3B-40D6-A43F-C001D7906494}" dt="2024-01-09T14:11:03.922" v="818" actId="14100"/>
          <ac:spMkLst>
            <pc:docMk/>
            <pc:sldMk cId="108649384" sldId="273"/>
            <ac:spMk id="11" creationId="{6D8DDC05-60DB-BCB8-4616-7FD024CB542C}"/>
          </ac:spMkLst>
        </pc:spChg>
        <pc:spChg chg="add mod">
          <ac:chgData name="Nikolina Zallemi" userId="24b37704-daa6-4f6d-897e-5a2f956c132c" providerId="ADAL" clId="{D36B0DBC-FA3B-40D6-A43F-C001D7906494}" dt="2024-01-09T13:52:01.940" v="745" actId="1076"/>
          <ac:spMkLst>
            <pc:docMk/>
            <pc:sldMk cId="108649384" sldId="273"/>
            <ac:spMk id="12" creationId="{887E53D0-A136-F1CB-DA2C-9ED50373F84C}"/>
          </ac:spMkLst>
        </pc:spChg>
        <pc:spChg chg="add mod">
          <ac:chgData name="Nikolina Zallemi" userId="24b37704-daa6-4f6d-897e-5a2f956c132c" providerId="ADAL" clId="{D36B0DBC-FA3B-40D6-A43F-C001D7906494}" dt="2024-01-09T13:52:30.803" v="752" actId="20577"/>
          <ac:spMkLst>
            <pc:docMk/>
            <pc:sldMk cId="108649384" sldId="273"/>
            <ac:spMk id="15" creationId="{5F055674-A747-D04A-7DFF-BE44820A1675}"/>
          </ac:spMkLst>
        </pc:spChg>
        <pc:picChg chg="del mod">
          <ac:chgData name="Nikolina Zallemi" userId="24b37704-daa6-4f6d-897e-5a2f956c132c" providerId="ADAL" clId="{D36B0DBC-FA3B-40D6-A43F-C001D7906494}" dt="2024-01-09T11:55:42.255" v="376" actId="478"/>
          <ac:picMkLst>
            <pc:docMk/>
            <pc:sldMk cId="108649384" sldId="273"/>
            <ac:picMk id="3" creationId="{4AF4A84A-4B8F-8151-C1BB-2C123C5549EE}"/>
          </ac:picMkLst>
        </pc:picChg>
        <pc:picChg chg="del">
          <ac:chgData name="Nikolina Zallemi" userId="24b37704-daa6-4f6d-897e-5a2f956c132c" providerId="ADAL" clId="{D36B0DBC-FA3B-40D6-A43F-C001D7906494}" dt="2024-01-09T11:55:43.508" v="377" actId="478"/>
          <ac:picMkLst>
            <pc:docMk/>
            <pc:sldMk cId="108649384" sldId="273"/>
            <ac:picMk id="5" creationId="{0AE2907A-586D-70A2-76A2-60798D6DC69F}"/>
          </ac:picMkLst>
        </pc:picChg>
        <pc:picChg chg="add mod">
          <ac:chgData name="Nikolina Zallemi" userId="24b37704-daa6-4f6d-897e-5a2f956c132c" providerId="ADAL" clId="{D36B0DBC-FA3B-40D6-A43F-C001D7906494}" dt="2024-01-09T12:32:51.778" v="738" actId="1076"/>
          <ac:picMkLst>
            <pc:docMk/>
            <pc:sldMk cId="108649384" sldId="273"/>
            <ac:picMk id="6" creationId="{0A2A2169-95D1-8EBA-E402-729CEB1D468A}"/>
          </ac:picMkLst>
        </pc:picChg>
        <pc:picChg chg="del mod">
          <ac:chgData name="Nikolina Zallemi" userId="24b37704-daa6-4f6d-897e-5a2f956c132c" providerId="ADAL" clId="{D36B0DBC-FA3B-40D6-A43F-C001D7906494}" dt="2024-01-09T12:08:41.876" v="542" actId="478"/>
          <ac:picMkLst>
            <pc:docMk/>
            <pc:sldMk cId="108649384" sldId="273"/>
            <ac:picMk id="7" creationId="{16009FB1-39FA-4AEC-E3F9-4BF9129DB10E}"/>
          </ac:picMkLst>
        </pc:picChg>
        <pc:picChg chg="add mod">
          <ac:chgData name="Nikolina Zallemi" userId="24b37704-daa6-4f6d-897e-5a2f956c132c" providerId="ADAL" clId="{D36B0DBC-FA3B-40D6-A43F-C001D7906494}" dt="2024-01-09T12:32:50.154" v="737" actId="1076"/>
          <ac:picMkLst>
            <pc:docMk/>
            <pc:sldMk cId="108649384" sldId="273"/>
            <ac:picMk id="8" creationId="{7E85D242-0CAA-FD1E-E79B-FE9BA0D826BE}"/>
          </ac:picMkLst>
        </pc:picChg>
        <pc:picChg chg="add del">
          <ac:chgData name="Nikolina Zallemi" userId="24b37704-daa6-4f6d-897e-5a2f956c132c" providerId="ADAL" clId="{D36B0DBC-FA3B-40D6-A43F-C001D7906494}" dt="2024-01-09T12:30:43.568" v="639" actId="478"/>
          <ac:picMkLst>
            <pc:docMk/>
            <pc:sldMk cId="108649384" sldId="273"/>
            <ac:picMk id="14" creationId="{1AA5A3A2-FD17-7495-232A-CDB42DF233C3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09T14:48:42.461" v="1201" actId="1076"/>
        <pc:sldMkLst>
          <pc:docMk/>
          <pc:sldMk cId="839147997" sldId="274"/>
        </pc:sldMkLst>
        <pc:spChg chg="add mod">
          <ac:chgData name="Nikolina Zallemi" userId="24b37704-daa6-4f6d-897e-5a2f956c132c" providerId="ADAL" clId="{D36B0DBC-FA3B-40D6-A43F-C001D7906494}" dt="2024-01-09T14:09:38.934" v="759" actId="1076"/>
          <ac:spMkLst>
            <pc:docMk/>
            <pc:sldMk cId="839147997" sldId="274"/>
            <ac:spMk id="2" creationId="{DD3777C2-F9CD-FBE5-F1E3-B9A2BEA7B4C2}"/>
          </ac:spMkLst>
        </pc:spChg>
        <pc:spChg chg="add mod">
          <ac:chgData name="Nikolina Zallemi" userId="24b37704-daa6-4f6d-897e-5a2f956c132c" providerId="ADAL" clId="{D36B0DBC-FA3B-40D6-A43F-C001D7906494}" dt="2024-01-09T14:09:47.232" v="760"/>
          <ac:spMkLst>
            <pc:docMk/>
            <pc:sldMk cId="839147997" sldId="274"/>
            <ac:spMk id="3" creationId="{149FD29A-B921-9ED3-98E3-D3929BAF70A0}"/>
          </ac:spMkLst>
        </pc:spChg>
        <pc:spChg chg="add mod">
          <ac:chgData name="Nikolina Zallemi" userId="24b37704-daa6-4f6d-897e-5a2f956c132c" providerId="ADAL" clId="{D36B0DBC-FA3B-40D6-A43F-C001D7906494}" dt="2024-01-09T14:09:50.105" v="761" actId="20577"/>
          <ac:spMkLst>
            <pc:docMk/>
            <pc:sldMk cId="839147997" sldId="274"/>
            <ac:spMk id="4" creationId="{9EB64D7F-69F5-4F13-8F5C-B52C8D78DF50}"/>
          </ac:spMkLst>
        </pc:spChg>
        <pc:spChg chg="add mod">
          <ac:chgData name="Nikolina Zallemi" userId="24b37704-daa6-4f6d-897e-5a2f956c132c" providerId="ADAL" clId="{D36B0DBC-FA3B-40D6-A43F-C001D7906494}" dt="2024-01-09T14:12:54.147" v="823" actId="1076"/>
          <ac:spMkLst>
            <pc:docMk/>
            <pc:sldMk cId="839147997" sldId="274"/>
            <ac:spMk id="5" creationId="{29A3F8EE-06AB-40E0-7789-0754549BC94D}"/>
          </ac:spMkLst>
        </pc:spChg>
        <pc:spChg chg="mod">
          <ac:chgData name="Nikolina Zallemi" userId="24b37704-daa6-4f6d-897e-5a2f956c132c" providerId="ADAL" clId="{D36B0DBC-FA3B-40D6-A43F-C001D7906494}" dt="2024-01-09T14:12:32.785" v="819"/>
          <ac:spMkLst>
            <pc:docMk/>
            <pc:sldMk cId="839147997" sldId="274"/>
            <ac:spMk id="7" creationId="{8DBB041A-30B4-2420-E06E-0715C525F889}"/>
          </ac:spMkLst>
        </pc:spChg>
        <pc:spChg chg="mod">
          <ac:chgData name="Nikolina Zallemi" userId="24b37704-daa6-4f6d-897e-5a2f956c132c" providerId="ADAL" clId="{D36B0DBC-FA3B-40D6-A43F-C001D7906494}" dt="2024-01-09T14:13:06.155" v="847" actId="20577"/>
          <ac:spMkLst>
            <pc:docMk/>
            <pc:sldMk cId="839147997" sldId="274"/>
            <ac:spMk id="8" creationId="{E7E73548-9809-AC63-3C7C-5B78B2679092}"/>
          </ac:spMkLst>
        </pc:spChg>
        <pc:spChg chg="mod">
          <ac:chgData name="Nikolina Zallemi" userId="24b37704-daa6-4f6d-897e-5a2f956c132c" providerId="ADAL" clId="{D36B0DBC-FA3B-40D6-A43F-C001D7906494}" dt="2024-01-09T14:12:32.785" v="819"/>
          <ac:spMkLst>
            <pc:docMk/>
            <pc:sldMk cId="839147997" sldId="274"/>
            <ac:spMk id="10" creationId="{6FCA8FB9-546A-AB0B-7713-1C4F88DB7374}"/>
          </ac:spMkLst>
        </pc:spChg>
        <pc:spChg chg="mod">
          <ac:chgData name="Nikolina Zallemi" userId="24b37704-daa6-4f6d-897e-5a2f956c132c" providerId="ADAL" clId="{D36B0DBC-FA3B-40D6-A43F-C001D7906494}" dt="2024-01-09T14:13:11.635" v="857" actId="20577"/>
          <ac:spMkLst>
            <pc:docMk/>
            <pc:sldMk cId="839147997" sldId="274"/>
            <ac:spMk id="11" creationId="{2078D85B-C256-2D32-06DD-6C3B39ADDEEF}"/>
          </ac:spMkLst>
        </pc:spChg>
        <pc:spChg chg="mod">
          <ac:chgData name="Nikolina Zallemi" userId="24b37704-daa6-4f6d-897e-5a2f956c132c" providerId="ADAL" clId="{D36B0DBC-FA3B-40D6-A43F-C001D7906494}" dt="2024-01-09T14:13:50.563" v="867"/>
          <ac:spMkLst>
            <pc:docMk/>
            <pc:sldMk cId="839147997" sldId="274"/>
            <ac:spMk id="19" creationId="{90353273-4685-5F89-3FEE-09ADCEA5CA8E}"/>
          </ac:spMkLst>
        </pc:spChg>
        <pc:spChg chg="mod">
          <ac:chgData name="Nikolina Zallemi" userId="24b37704-daa6-4f6d-897e-5a2f956c132c" providerId="ADAL" clId="{D36B0DBC-FA3B-40D6-A43F-C001D7906494}" dt="2024-01-09T14:20:03.908" v="984" actId="1076"/>
          <ac:spMkLst>
            <pc:docMk/>
            <pc:sldMk cId="839147997" sldId="274"/>
            <ac:spMk id="20" creationId="{A772D74D-CC3E-CDEB-9C47-82E98EBF7FAD}"/>
          </ac:spMkLst>
        </pc:spChg>
        <pc:spChg chg="add mod">
          <ac:chgData name="Nikolina Zallemi" userId="24b37704-daa6-4f6d-897e-5a2f956c132c" providerId="ADAL" clId="{D36B0DBC-FA3B-40D6-A43F-C001D7906494}" dt="2024-01-09T14:48:42.461" v="1201" actId="1076"/>
          <ac:spMkLst>
            <pc:docMk/>
            <pc:sldMk cId="839147997" sldId="274"/>
            <ac:spMk id="21" creationId="{CE11EC5B-9629-D3AA-EB42-E1B60DFF3C9A}"/>
          </ac:spMkLst>
        </pc:spChg>
        <pc:grpChg chg="add mod">
          <ac:chgData name="Nikolina Zallemi" userId="24b37704-daa6-4f6d-897e-5a2f956c132c" providerId="ADAL" clId="{D36B0DBC-FA3B-40D6-A43F-C001D7906494}" dt="2024-01-09T14:14:08.274" v="869" actId="1076"/>
          <ac:grpSpMkLst>
            <pc:docMk/>
            <pc:sldMk cId="839147997" sldId="274"/>
            <ac:grpSpMk id="6" creationId="{1A08D44B-FA7E-B522-EFA1-97A4469A7ACC}"/>
          </ac:grpSpMkLst>
        </pc:grpChg>
        <pc:grpChg chg="add mod">
          <ac:chgData name="Nikolina Zallemi" userId="24b37704-daa6-4f6d-897e-5a2f956c132c" providerId="ADAL" clId="{D36B0DBC-FA3B-40D6-A43F-C001D7906494}" dt="2024-01-09T14:48:25.274" v="1197" actId="1076"/>
          <ac:grpSpMkLst>
            <pc:docMk/>
            <pc:sldMk cId="839147997" sldId="274"/>
            <ac:grpSpMk id="9" creationId="{EC47C1B8-CE40-A6FF-D544-4503672E2B3B}"/>
          </ac:grpSpMkLst>
        </pc:grpChg>
        <pc:grpChg chg="add mod">
          <ac:chgData name="Nikolina Zallemi" userId="24b37704-daa6-4f6d-897e-5a2f956c132c" providerId="ADAL" clId="{D36B0DBC-FA3B-40D6-A43F-C001D7906494}" dt="2024-01-09T14:48:11.355" v="1194" actId="1076"/>
          <ac:grpSpMkLst>
            <pc:docMk/>
            <pc:sldMk cId="839147997" sldId="274"/>
            <ac:grpSpMk id="18" creationId="{6A384B5D-DB5D-C5FA-825F-E2A11BD94149}"/>
          </ac:grpSpMkLst>
        </pc:grpChg>
        <pc:picChg chg="add mod">
          <ac:chgData name="Nikolina Zallemi" userId="24b37704-daa6-4f6d-897e-5a2f956c132c" providerId="ADAL" clId="{D36B0DBC-FA3B-40D6-A43F-C001D7906494}" dt="2024-01-09T14:48:39.970" v="1200" actId="14100"/>
          <ac:picMkLst>
            <pc:docMk/>
            <pc:sldMk cId="839147997" sldId="274"/>
            <ac:picMk id="22" creationId="{59F66616-BBDE-62B4-4ABD-8990D68936DB}"/>
          </ac:picMkLst>
        </pc:picChg>
        <pc:cxnChg chg="add mod">
          <ac:chgData name="Nikolina Zallemi" userId="24b37704-daa6-4f6d-897e-5a2f956c132c" providerId="ADAL" clId="{D36B0DBC-FA3B-40D6-A43F-C001D7906494}" dt="2024-01-09T14:48:25.274" v="1197" actId="1076"/>
          <ac:cxnSpMkLst>
            <pc:docMk/>
            <pc:sldMk cId="839147997" sldId="274"/>
            <ac:cxnSpMk id="12" creationId="{57C279D4-061F-3AFB-57AA-55A978909F76}"/>
          </ac:cxnSpMkLst>
        </pc:cxnChg>
        <pc:cxnChg chg="add mod">
          <ac:chgData name="Nikolina Zallemi" userId="24b37704-daa6-4f6d-897e-5a2f956c132c" providerId="ADAL" clId="{D36B0DBC-FA3B-40D6-A43F-C001D7906494}" dt="2024-01-09T14:48:16.794" v="1195" actId="14100"/>
          <ac:cxnSpMkLst>
            <pc:docMk/>
            <pc:sldMk cId="839147997" sldId="274"/>
            <ac:cxnSpMk id="13" creationId="{747D4FCF-4F4D-2EEB-54C0-A20DFDDBB8B3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34:47.763" v="3163" actId="1076"/>
        <pc:sldMkLst>
          <pc:docMk/>
          <pc:sldMk cId="2394882203" sldId="275"/>
        </pc:sldMkLst>
        <pc:spChg chg="add mod">
          <ac:chgData name="Nikolina Zallemi" userId="24b37704-daa6-4f6d-897e-5a2f956c132c" providerId="ADAL" clId="{D36B0DBC-FA3B-40D6-A43F-C001D7906494}" dt="2024-01-10T12:06:33.725" v="2721" actId="14100"/>
          <ac:spMkLst>
            <pc:docMk/>
            <pc:sldMk cId="2394882203" sldId="275"/>
            <ac:spMk id="2" creationId="{D96736AD-3B96-688C-5DDF-DFAE78511781}"/>
          </ac:spMkLst>
        </pc:spChg>
        <pc:spChg chg="add mod">
          <ac:chgData name="Nikolina Zallemi" userId="24b37704-daa6-4f6d-897e-5a2f956c132c" providerId="ADAL" clId="{D36B0DBC-FA3B-40D6-A43F-C001D7906494}" dt="2024-01-10T12:17:54.129" v="3018" actId="1076"/>
          <ac:spMkLst>
            <pc:docMk/>
            <pc:sldMk cId="2394882203" sldId="275"/>
            <ac:spMk id="7" creationId="{066D5669-0550-BC08-0ACD-1D9C73762875}"/>
          </ac:spMkLst>
        </pc:spChg>
        <pc:spChg chg="add mod">
          <ac:chgData name="Nikolina Zallemi" userId="24b37704-daa6-4f6d-897e-5a2f956c132c" providerId="ADAL" clId="{D36B0DBC-FA3B-40D6-A43F-C001D7906494}" dt="2024-01-09T14:27:46.018" v="992"/>
          <ac:spMkLst>
            <pc:docMk/>
            <pc:sldMk cId="2394882203" sldId="275"/>
            <ac:spMk id="8" creationId="{1DF07A95-3C47-6160-D3F5-78D3F018E1EA}"/>
          </ac:spMkLst>
        </pc:spChg>
        <pc:spChg chg="add mod">
          <ac:chgData name="Nikolina Zallemi" userId="24b37704-daa6-4f6d-897e-5a2f956c132c" providerId="ADAL" clId="{D36B0DBC-FA3B-40D6-A43F-C001D7906494}" dt="2024-01-09T14:27:46.018" v="992"/>
          <ac:spMkLst>
            <pc:docMk/>
            <pc:sldMk cId="2394882203" sldId="275"/>
            <ac:spMk id="9" creationId="{2AE5FAD6-588B-F976-5585-BE6CF1DD1ACF}"/>
          </ac:spMkLst>
        </pc:spChg>
        <pc:spChg chg="add mod">
          <ac:chgData name="Nikolina Zallemi" userId="24b37704-daa6-4f6d-897e-5a2f956c132c" providerId="ADAL" clId="{D36B0DBC-FA3B-40D6-A43F-C001D7906494}" dt="2024-01-09T14:27:50.951" v="996" actId="20577"/>
          <ac:spMkLst>
            <pc:docMk/>
            <pc:sldMk cId="2394882203" sldId="275"/>
            <ac:spMk id="10" creationId="{510C7A85-6BF1-CB06-BE64-1352D470A08C}"/>
          </ac:spMkLst>
        </pc:spChg>
        <pc:spChg chg="add mod">
          <ac:chgData name="Nikolina Zallemi" userId="24b37704-daa6-4f6d-897e-5a2f956c132c" providerId="ADAL" clId="{D36B0DBC-FA3B-40D6-A43F-C001D7906494}" dt="2024-01-09T14:28:00.748" v="1020" actId="20577"/>
          <ac:spMkLst>
            <pc:docMk/>
            <pc:sldMk cId="2394882203" sldId="275"/>
            <ac:spMk id="11" creationId="{7155A424-26B9-542C-9A13-B8FB16D0037D}"/>
          </ac:spMkLst>
        </pc:spChg>
        <pc:spChg chg="add mod">
          <ac:chgData name="Nikolina Zallemi" userId="24b37704-daa6-4f6d-897e-5a2f956c132c" providerId="ADAL" clId="{D36B0DBC-FA3B-40D6-A43F-C001D7906494}" dt="2024-01-10T12:07:07.676" v="2728" actId="20577"/>
          <ac:spMkLst>
            <pc:docMk/>
            <pc:sldMk cId="2394882203" sldId="275"/>
            <ac:spMk id="12" creationId="{806B7A0F-262E-9C4A-351A-74586A28CF20}"/>
          </ac:spMkLst>
        </pc:spChg>
        <pc:picChg chg="add mod">
          <ac:chgData name="Nikolina Zallemi" userId="24b37704-daa6-4f6d-897e-5a2f956c132c" providerId="ADAL" clId="{D36B0DBC-FA3B-40D6-A43F-C001D7906494}" dt="2024-01-09T15:06:15.265" v="1477" actId="1076"/>
          <ac:picMkLst>
            <pc:docMk/>
            <pc:sldMk cId="2394882203" sldId="275"/>
            <ac:picMk id="3" creationId="{AF302530-EFC4-269D-6F31-E673261C6BA3}"/>
          </ac:picMkLst>
        </pc:picChg>
        <pc:picChg chg="add del mod">
          <ac:chgData name="Nikolina Zallemi" userId="24b37704-daa6-4f6d-897e-5a2f956c132c" providerId="ADAL" clId="{D36B0DBC-FA3B-40D6-A43F-C001D7906494}" dt="2024-01-09T14:34:53.444" v="1048" actId="21"/>
          <ac:picMkLst>
            <pc:docMk/>
            <pc:sldMk cId="2394882203" sldId="275"/>
            <ac:picMk id="5" creationId="{4D6D7BFB-B82C-4017-697E-A951522CF25F}"/>
          </ac:picMkLst>
        </pc:picChg>
        <pc:picChg chg="add del mod">
          <ac:chgData name="Nikolina Zallemi" userId="24b37704-daa6-4f6d-897e-5a2f956c132c" providerId="ADAL" clId="{D36B0DBC-FA3B-40D6-A43F-C001D7906494}" dt="2024-01-09T14:34:53.444" v="1048" actId="21"/>
          <ac:picMkLst>
            <pc:docMk/>
            <pc:sldMk cId="2394882203" sldId="275"/>
            <ac:picMk id="7" creationId="{9100E78B-36AA-74C7-86EC-9A1CFDEB6033}"/>
          </ac:picMkLst>
        </pc:picChg>
        <pc:picChg chg="add del mod">
          <ac:chgData name="Nikolina Zallemi" userId="24b37704-daa6-4f6d-897e-5a2f956c132c" providerId="ADAL" clId="{D36B0DBC-FA3B-40D6-A43F-C001D7906494}" dt="2024-01-09T14:57:59.017" v="1248" actId="478"/>
          <ac:picMkLst>
            <pc:docMk/>
            <pc:sldMk cId="2394882203" sldId="275"/>
            <ac:picMk id="14" creationId="{5ABA8E06-495C-1592-A70A-13051E3A6736}"/>
          </ac:picMkLst>
        </pc:picChg>
        <pc:picChg chg="add mod">
          <ac:chgData name="Nikolina Zallemi" userId="24b37704-daa6-4f6d-897e-5a2f956c132c" providerId="ADAL" clId="{D36B0DBC-FA3B-40D6-A43F-C001D7906494}" dt="2024-01-10T12:34:47.763" v="3163" actId="1076"/>
          <ac:picMkLst>
            <pc:docMk/>
            <pc:sldMk cId="2394882203" sldId="275"/>
            <ac:picMk id="14" creationId="{DAA68BC5-0537-B9E7-4C8C-A32DC22181EE}"/>
          </ac:picMkLst>
        </pc:picChg>
        <pc:cxnChg chg="add mod">
          <ac:chgData name="Nikolina Zallemi" userId="24b37704-daa6-4f6d-897e-5a2f956c132c" providerId="ADAL" clId="{D36B0DBC-FA3B-40D6-A43F-C001D7906494}" dt="2024-01-10T12:07:12.505" v="2729" actId="14100"/>
          <ac:cxnSpMkLst>
            <pc:docMk/>
            <pc:sldMk cId="2394882203" sldId="275"/>
            <ac:cxnSpMk id="4" creationId="{68F2EBDC-D2A1-EE6F-952A-A97A1431F1C9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18:56.560" v="3065" actId="1076"/>
        <pc:sldMkLst>
          <pc:docMk/>
          <pc:sldMk cId="1699245074" sldId="276"/>
        </pc:sldMkLst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2" creationId="{481AADBC-BC38-24D6-FEED-F29E0AD1ADA5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3" creationId="{C3C7BB4C-FEC2-7BE0-0954-C683DDCCC2E8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4" creationId="{6DB042B3-9F68-43CA-DBF6-7C466970705A}"/>
          </ac:spMkLst>
        </pc:spChg>
        <pc:spChg chg="add mod">
          <ac:chgData name="Nikolina Zallemi" userId="24b37704-daa6-4f6d-897e-5a2f956c132c" providerId="ADAL" clId="{D36B0DBC-FA3B-40D6-A43F-C001D7906494}" dt="2024-01-09T14:55:41.234" v="1220" actId="1076"/>
          <ac:spMkLst>
            <pc:docMk/>
            <pc:sldMk cId="1699245074" sldId="276"/>
            <ac:spMk id="5" creationId="{11EE1962-CD5C-047E-7071-8FA6F55EC92B}"/>
          </ac:spMkLst>
        </pc:spChg>
        <pc:spChg chg="add mod">
          <ac:chgData name="Nikolina Zallemi" userId="24b37704-daa6-4f6d-897e-5a2f956c132c" providerId="ADAL" clId="{D36B0DBC-FA3B-40D6-A43F-C001D7906494}" dt="2024-01-10T12:18:56.560" v="3065" actId="1076"/>
          <ac:spMkLst>
            <pc:docMk/>
            <pc:sldMk cId="1699245074" sldId="276"/>
            <ac:spMk id="6" creationId="{BF2B1DF3-573A-4140-3254-99C3B45BAB8F}"/>
          </ac:spMkLst>
        </pc:spChg>
        <pc:spChg chg="add mod">
          <ac:chgData name="Nikolina Zallemi" userId="24b37704-daa6-4f6d-897e-5a2f956c132c" providerId="ADAL" clId="{D36B0DBC-FA3B-40D6-A43F-C001D7906494}" dt="2024-01-09T14:56:08.099" v="1230" actId="14100"/>
          <ac:spMkLst>
            <pc:docMk/>
            <pc:sldMk cId="1699245074" sldId="276"/>
            <ac:spMk id="11" creationId="{B998BEC2-6592-8E94-89F7-C0A64FD4EA0E}"/>
          </ac:spMkLst>
        </pc:spChg>
        <pc:spChg chg="add mod">
          <ac:chgData name="Nikolina Zallemi" userId="24b37704-daa6-4f6d-897e-5a2f956c132c" providerId="ADAL" clId="{D36B0DBC-FA3B-40D6-A43F-C001D7906494}" dt="2024-01-10T12:18:28.638" v="3053" actId="1076"/>
          <ac:spMkLst>
            <pc:docMk/>
            <pc:sldMk cId="1699245074" sldId="276"/>
            <ac:spMk id="16" creationId="{D62DEC71-03E9-2418-4571-E4E4F1ECAE09}"/>
          </ac:spMkLst>
        </pc:spChg>
        <pc:spChg chg="add del mod">
          <ac:chgData name="Nikolina Zallemi" userId="24b37704-daa6-4f6d-897e-5a2f956c132c" providerId="ADAL" clId="{D36B0DBC-FA3B-40D6-A43F-C001D7906494}" dt="2024-01-10T12:18:39.286" v="3056" actId="478"/>
          <ac:spMkLst>
            <pc:docMk/>
            <pc:sldMk cId="1699245074" sldId="276"/>
            <ac:spMk id="17" creationId="{D65FBE5E-6963-08D1-D219-A62C7BA9D075}"/>
          </ac:spMkLst>
        </pc:spChg>
        <pc:spChg chg="add mod">
          <ac:chgData name="Nikolina Zallemi" userId="24b37704-daa6-4f6d-897e-5a2f956c132c" providerId="ADAL" clId="{D36B0DBC-FA3B-40D6-A43F-C001D7906494}" dt="2024-01-09T15:02:16.126" v="1319" actId="1076"/>
          <ac:spMkLst>
            <pc:docMk/>
            <pc:sldMk cId="1699245074" sldId="276"/>
            <ac:spMk id="18" creationId="{6B097D1F-BA24-EDF7-6B04-637950F368E6}"/>
          </ac:spMkLst>
        </pc:spChg>
        <pc:spChg chg="add mod">
          <ac:chgData name="Nikolina Zallemi" userId="24b37704-daa6-4f6d-897e-5a2f956c132c" providerId="ADAL" clId="{D36B0DBC-FA3B-40D6-A43F-C001D7906494}" dt="2024-01-09T15:02:37.482" v="1328" actId="1076"/>
          <ac:spMkLst>
            <pc:docMk/>
            <pc:sldMk cId="1699245074" sldId="276"/>
            <ac:spMk id="19" creationId="{8535D8AF-D4D5-82C9-3278-ABC6B7E5C1CF}"/>
          </ac:spMkLst>
        </pc:spChg>
        <pc:spChg chg="add mod">
          <ac:chgData name="Nikolina Zallemi" userId="24b37704-daa6-4f6d-897e-5a2f956c132c" providerId="ADAL" clId="{D36B0DBC-FA3B-40D6-A43F-C001D7906494}" dt="2024-01-09T15:03:31.140" v="1387" actId="1076"/>
          <ac:spMkLst>
            <pc:docMk/>
            <pc:sldMk cId="1699245074" sldId="276"/>
            <ac:spMk id="20" creationId="{CD4DB870-E8FA-428A-D76B-D4DF112B61A6}"/>
          </ac:spMkLst>
        </pc:spChg>
        <pc:spChg chg="add mod">
          <ac:chgData name="Nikolina Zallemi" userId="24b37704-daa6-4f6d-897e-5a2f956c132c" providerId="ADAL" clId="{D36B0DBC-FA3B-40D6-A43F-C001D7906494}" dt="2024-01-10T11:27:10.625" v="2404" actId="20577"/>
          <ac:spMkLst>
            <pc:docMk/>
            <pc:sldMk cId="1699245074" sldId="276"/>
            <ac:spMk id="21" creationId="{31EC7531-F806-047C-7DBA-755463C8D44C}"/>
          </ac:spMkLst>
        </pc:spChg>
        <pc:picChg chg="add del mod">
          <ac:chgData name="Nikolina Zallemi" userId="24b37704-daa6-4f6d-897e-5a2f956c132c" providerId="ADAL" clId="{D36B0DBC-FA3B-40D6-A43F-C001D7906494}" dt="2024-01-09T14:34:33.878" v="1040"/>
          <ac:picMkLst>
            <pc:docMk/>
            <pc:sldMk cId="1699245074" sldId="276"/>
            <ac:picMk id="6" creationId="{B194FC5E-C1BF-3636-FA47-74EAF58D231D}"/>
          </ac:picMkLst>
        </pc:picChg>
        <pc:picChg chg="add del mod">
          <ac:chgData name="Nikolina Zallemi" userId="24b37704-daa6-4f6d-897e-5a2f956c132c" providerId="ADAL" clId="{D36B0DBC-FA3B-40D6-A43F-C001D7906494}" dt="2024-01-09T14:34:33.878" v="1040"/>
          <ac:picMkLst>
            <pc:docMk/>
            <pc:sldMk cId="1699245074" sldId="276"/>
            <ac:picMk id="7" creationId="{CC1267BB-C3C0-81A7-780F-1427DDE39713}"/>
          </ac:picMkLst>
        </pc:picChg>
        <pc:picChg chg="add del mod">
          <ac:chgData name="Nikolina Zallemi" userId="24b37704-daa6-4f6d-897e-5a2f956c132c" providerId="ADAL" clId="{D36B0DBC-FA3B-40D6-A43F-C001D7906494}" dt="2024-01-09T14:35:07.981" v="1054" actId="21"/>
          <ac:picMkLst>
            <pc:docMk/>
            <pc:sldMk cId="1699245074" sldId="276"/>
            <ac:picMk id="8" creationId="{60262626-7A4B-CD13-7F17-5481EF419483}"/>
          </ac:picMkLst>
        </pc:picChg>
        <pc:picChg chg="add mod">
          <ac:chgData name="Nikolina Zallemi" userId="24b37704-daa6-4f6d-897e-5a2f956c132c" providerId="ADAL" clId="{D36B0DBC-FA3B-40D6-A43F-C001D7906494}" dt="2024-01-09T14:56:51.615" v="1237" actId="1076"/>
          <ac:picMkLst>
            <pc:docMk/>
            <pc:sldMk cId="1699245074" sldId="276"/>
            <ac:picMk id="9" creationId="{D1C2B4B6-3B95-08B8-0F70-7C15BF48A79E}"/>
          </ac:picMkLst>
        </pc:picChg>
        <pc:picChg chg="add mod">
          <ac:chgData name="Nikolina Zallemi" userId="24b37704-daa6-4f6d-897e-5a2f956c132c" providerId="ADAL" clId="{D36B0DBC-FA3B-40D6-A43F-C001D7906494}" dt="2024-01-09T14:55:43.910" v="1222" actId="1076"/>
          <ac:picMkLst>
            <pc:docMk/>
            <pc:sldMk cId="1699245074" sldId="276"/>
            <ac:picMk id="10" creationId="{C923F357-71CB-32D0-7E4A-81ED6A09C102}"/>
          </ac:picMkLst>
        </pc:picChg>
        <pc:picChg chg="add mod">
          <ac:chgData name="Nikolina Zallemi" userId="24b37704-daa6-4f6d-897e-5a2f956c132c" providerId="ADAL" clId="{D36B0DBC-FA3B-40D6-A43F-C001D7906494}" dt="2024-01-09T14:58:12.313" v="1249" actId="14100"/>
          <ac:picMkLst>
            <pc:docMk/>
            <pc:sldMk cId="1699245074" sldId="276"/>
            <ac:picMk id="13" creationId="{94A2B377-7607-F4EB-5EFC-1A09D50EE529}"/>
          </ac:picMkLst>
        </pc:picChg>
        <pc:picChg chg="add mod">
          <ac:chgData name="Nikolina Zallemi" userId="24b37704-daa6-4f6d-897e-5a2f956c132c" providerId="ADAL" clId="{D36B0DBC-FA3B-40D6-A43F-C001D7906494}" dt="2024-01-09T14:56:54.583" v="1238" actId="1076"/>
          <ac:picMkLst>
            <pc:docMk/>
            <pc:sldMk cId="1699245074" sldId="276"/>
            <ac:picMk id="15" creationId="{BF968960-22D6-DC49-A698-2D191CBEE84B}"/>
          </ac:picMkLst>
        </pc:picChg>
      </pc:sldChg>
      <pc:sldChg chg="addSp modSp new mod ord">
        <pc:chgData name="Nikolina Zallemi" userId="24b37704-daa6-4f6d-897e-5a2f956c132c" providerId="ADAL" clId="{D36B0DBC-FA3B-40D6-A43F-C001D7906494}" dt="2024-01-10T12:19:57.736" v="3159" actId="14100"/>
        <pc:sldMkLst>
          <pc:docMk/>
          <pc:sldMk cId="2715499684" sldId="277"/>
        </pc:sldMkLst>
        <pc:spChg chg="add mod">
          <ac:chgData name="Nikolina Zallemi" userId="24b37704-daa6-4f6d-897e-5a2f956c132c" providerId="ADAL" clId="{D36B0DBC-FA3B-40D6-A43F-C001D7906494}" dt="2024-01-10T12:19:57.736" v="3159" actId="14100"/>
          <ac:spMkLst>
            <pc:docMk/>
            <pc:sldMk cId="2715499684" sldId="277"/>
            <ac:spMk id="2" creationId="{DEF60DE4-404F-5741-D7DB-C9995EECE15A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4" creationId="{607189FF-BB7B-EDCC-4F49-133CF0BC45ED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5" creationId="{F8157A0F-6C22-74CD-CFDE-5EB6FD785453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6" creationId="{C95B1BBA-CFD5-269F-E7A7-0D0BB8BE78C3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7" creationId="{91C9E94E-4FDC-1C60-C6CD-AC29287081A8}"/>
          </ac:spMkLst>
        </pc:spChg>
        <pc:spChg chg="add mod">
          <ac:chgData name="Nikolina Zallemi" userId="24b37704-daa6-4f6d-897e-5a2f956c132c" providerId="ADAL" clId="{D36B0DBC-FA3B-40D6-A43F-C001D7906494}" dt="2024-01-09T15:09:55.633" v="1487" actId="1076"/>
          <ac:spMkLst>
            <pc:docMk/>
            <pc:sldMk cId="2715499684" sldId="277"/>
            <ac:spMk id="8" creationId="{5ACD515D-252A-37DB-8713-1438A1591CF0}"/>
          </ac:spMkLst>
        </pc:spChg>
        <pc:picChg chg="add mod">
          <ac:chgData name="Nikolina Zallemi" userId="24b37704-daa6-4f6d-897e-5a2f956c132c" providerId="ADAL" clId="{D36B0DBC-FA3B-40D6-A43F-C001D7906494}" dt="2024-01-09T15:09:58.646" v="1488" actId="1076"/>
          <ac:picMkLst>
            <pc:docMk/>
            <pc:sldMk cId="2715499684" sldId="277"/>
            <ac:picMk id="3" creationId="{AD982E04-302F-5889-11DD-BEFBE5850316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09T20:38:11.245" v="1546" actId="1076"/>
        <pc:sldMkLst>
          <pc:docMk/>
          <pc:sldMk cId="1014004725" sldId="278"/>
        </pc:sldMkLst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2" creationId="{286124DF-3F29-8A8E-DBE8-1C42457BF446}"/>
          </ac:spMkLst>
        </pc:spChg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3" creationId="{F06B37EC-117A-A465-BED5-52417AD967A5}"/>
          </ac:spMkLst>
        </pc:spChg>
        <pc:spChg chg="add mod">
          <ac:chgData name="Nikolina Zallemi" userId="24b37704-daa6-4f6d-897e-5a2f956c132c" providerId="ADAL" clId="{D36B0DBC-FA3B-40D6-A43F-C001D7906494}" dt="2024-01-09T15:15:35.974" v="1493" actId="1076"/>
          <ac:spMkLst>
            <pc:docMk/>
            <pc:sldMk cId="1014004725" sldId="278"/>
            <ac:spMk id="4" creationId="{381C0E4F-18A9-C10F-D2B9-04579BCC0F05}"/>
          </ac:spMkLst>
        </pc:spChg>
        <pc:spChg chg="add mod">
          <ac:chgData name="Nikolina Zallemi" userId="24b37704-daa6-4f6d-897e-5a2f956c132c" providerId="ADAL" clId="{D36B0DBC-FA3B-40D6-A43F-C001D7906494}" dt="2024-01-09T15:16:15.797" v="1514" actId="14100"/>
          <ac:spMkLst>
            <pc:docMk/>
            <pc:sldMk cId="1014004725" sldId="278"/>
            <ac:spMk id="5" creationId="{F2376368-869F-FFE8-F67F-A53E8675D16B}"/>
          </ac:spMkLst>
        </pc:spChg>
        <pc:spChg chg="add mod">
          <ac:chgData name="Nikolina Zallemi" userId="24b37704-daa6-4f6d-897e-5a2f956c132c" providerId="ADAL" clId="{D36B0DBC-FA3B-40D6-A43F-C001D7906494}" dt="2024-01-09T15:15:58.559" v="1497" actId="20577"/>
          <ac:spMkLst>
            <pc:docMk/>
            <pc:sldMk cId="1014004725" sldId="278"/>
            <ac:spMk id="6" creationId="{17A009E4-39A0-755F-F682-B9CA1D447852}"/>
          </ac:spMkLst>
        </pc:spChg>
        <pc:spChg chg="add mod">
          <ac:chgData name="Nikolina Zallemi" userId="24b37704-daa6-4f6d-897e-5a2f956c132c" providerId="ADAL" clId="{D36B0DBC-FA3B-40D6-A43F-C001D7906494}" dt="2024-01-09T20:38:11.245" v="1546" actId="1076"/>
          <ac:spMkLst>
            <pc:docMk/>
            <pc:sldMk cId="1014004725" sldId="278"/>
            <ac:spMk id="10" creationId="{56D772C5-028D-958F-4D13-421989E0BDD4}"/>
          </ac:spMkLst>
        </pc:spChg>
        <pc:picChg chg="add mod">
          <ac:chgData name="Nikolina Zallemi" userId="24b37704-daa6-4f6d-897e-5a2f956c132c" providerId="ADAL" clId="{D36B0DBC-FA3B-40D6-A43F-C001D7906494}" dt="2024-01-09T20:37:59.977" v="1542" actId="1076"/>
          <ac:picMkLst>
            <pc:docMk/>
            <pc:sldMk cId="1014004725" sldId="278"/>
            <ac:picMk id="8" creationId="{BC837BA1-B8D8-F126-4B70-99350DF68F30}"/>
          </ac:picMkLst>
        </pc:picChg>
        <pc:picChg chg="add mod">
          <ac:chgData name="Nikolina Zallemi" userId="24b37704-daa6-4f6d-897e-5a2f956c132c" providerId="ADAL" clId="{D36B0DBC-FA3B-40D6-A43F-C001D7906494}" dt="2024-01-09T20:35:18.182" v="1523" actId="1076"/>
          <ac:picMkLst>
            <pc:docMk/>
            <pc:sldMk cId="1014004725" sldId="278"/>
            <ac:picMk id="9" creationId="{CAE56B71-A1A3-55E7-687F-B97CE101095A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0:33:58.235" v="2338" actId="1076"/>
        <pc:sldMkLst>
          <pc:docMk/>
          <pc:sldMk cId="913357366" sldId="279"/>
        </pc:sldMkLst>
        <pc:spChg chg="add mod">
          <ac:chgData name="Nikolina Zallemi" userId="24b37704-daa6-4f6d-897e-5a2f956c132c" providerId="ADAL" clId="{D36B0DBC-FA3B-40D6-A43F-C001D7906494}" dt="2024-01-09T20:42:07.322" v="1574" actId="1076"/>
          <ac:spMkLst>
            <pc:docMk/>
            <pc:sldMk cId="913357366" sldId="279"/>
            <ac:spMk id="2" creationId="{1E4B628F-6109-AA61-EE0C-798D8134168D}"/>
          </ac:spMkLst>
        </pc:spChg>
        <pc:spChg chg="add mod">
          <ac:chgData name="Nikolina Zallemi" userId="24b37704-daa6-4f6d-897e-5a2f956c132c" providerId="ADAL" clId="{D36B0DBC-FA3B-40D6-A43F-C001D7906494}" dt="2024-01-09T21:14:29.235" v="1713"/>
          <ac:spMkLst>
            <pc:docMk/>
            <pc:sldMk cId="913357366" sldId="279"/>
            <ac:spMk id="3" creationId="{6D4639CD-9C77-4B85-8DB4-74C2E7BC0134}"/>
          </ac:spMkLst>
        </pc:spChg>
        <pc:spChg chg="add mod">
          <ac:chgData name="Nikolina Zallemi" userId="24b37704-daa6-4f6d-897e-5a2f956c132c" providerId="ADAL" clId="{D36B0DBC-FA3B-40D6-A43F-C001D7906494}" dt="2024-01-09T20:52:26.906" v="1576" actId="1076"/>
          <ac:spMkLst>
            <pc:docMk/>
            <pc:sldMk cId="913357366" sldId="279"/>
            <ac:spMk id="4" creationId="{85F5ECA4-2C93-5996-E0D4-1E53BA33BE99}"/>
          </ac:spMkLst>
        </pc:spChg>
        <pc:spChg chg="add mod">
          <ac:chgData name="Nikolina Zallemi" userId="24b37704-daa6-4f6d-897e-5a2f956c132c" providerId="ADAL" clId="{D36B0DBC-FA3B-40D6-A43F-C001D7906494}" dt="2024-01-09T20:52:26.906" v="1576" actId="1076"/>
          <ac:spMkLst>
            <pc:docMk/>
            <pc:sldMk cId="913357366" sldId="279"/>
            <ac:spMk id="5" creationId="{8C285090-807C-6EE6-275A-3B7477AFD35C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6" creationId="{4CC970A3-BAA9-920B-5E98-133049985576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1" creationId="{366E0E9B-A168-AA78-2577-87E16033D649}"/>
          </ac:spMkLst>
        </pc:spChg>
        <pc:spChg chg="add mod">
          <ac:chgData name="Nikolina Zallemi" userId="24b37704-daa6-4f6d-897e-5a2f956c132c" providerId="ADAL" clId="{D36B0DBC-FA3B-40D6-A43F-C001D7906494}" dt="2024-01-09T21:25:48.862" v="1930" actId="6549"/>
          <ac:spMkLst>
            <pc:docMk/>
            <pc:sldMk cId="913357366" sldId="279"/>
            <ac:spMk id="12" creationId="{23820D5F-A4C0-775C-6263-776EF68DF100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12" creationId="{B425720E-0121-1AA7-586A-2CDBD92372F9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3" creationId="{DB5ECB40-88D0-092F-09D7-C099707B80D9}"/>
          </ac:spMkLst>
        </pc:spChg>
        <pc:spChg chg="add mod">
          <ac:chgData name="Nikolina Zallemi" userId="24b37704-daa6-4f6d-897e-5a2f956c132c" providerId="ADAL" clId="{D36B0DBC-FA3B-40D6-A43F-C001D7906494}" dt="2024-01-09T21:22:12.016" v="1891"/>
          <ac:spMkLst>
            <pc:docMk/>
            <pc:sldMk cId="913357366" sldId="279"/>
            <ac:spMk id="14" creationId="{7D16A582-2BD5-88D8-E797-88394FAD1570}"/>
          </ac:spMkLst>
        </pc:spChg>
        <pc:spChg chg="add mod">
          <ac:chgData name="Nikolina Zallemi" userId="24b37704-daa6-4f6d-897e-5a2f956c132c" providerId="ADAL" clId="{D36B0DBC-FA3B-40D6-A43F-C001D7906494}" dt="2024-01-09T21:23:13.021" v="1923"/>
          <ac:spMkLst>
            <pc:docMk/>
            <pc:sldMk cId="913357366" sldId="279"/>
            <ac:spMk id="16" creationId="{5C6719A8-B893-B00F-766C-14A48656659E}"/>
          </ac:spMkLst>
        </pc:spChg>
        <pc:spChg chg="add mod">
          <ac:chgData name="Nikolina Zallemi" userId="24b37704-daa6-4f6d-897e-5a2f956c132c" providerId="ADAL" clId="{D36B0DBC-FA3B-40D6-A43F-C001D7906494}" dt="2024-01-09T21:23:13.021" v="1923"/>
          <ac:spMkLst>
            <pc:docMk/>
            <pc:sldMk cId="913357366" sldId="279"/>
            <ac:spMk id="17" creationId="{8147B772-BAA9-FE43-B8BC-48157149BBD2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25" creationId="{18CFFD9E-1E2D-479F-1C8D-8E33A952CED8}"/>
          </ac:spMkLst>
        </pc:spChg>
        <pc:spChg chg="add mod">
          <ac:chgData name="Nikolina Zallemi" userId="24b37704-daa6-4f6d-897e-5a2f956c132c" providerId="ADAL" clId="{D36B0DBC-FA3B-40D6-A43F-C001D7906494}" dt="2024-01-10T10:33:58.235" v="2338" actId="1076"/>
          <ac:spMkLst>
            <pc:docMk/>
            <pc:sldMk cId="913357366" sldId="279"/>
            <ac:spMk id="27" creationId="{56BC287C-2634-44D9-DE85-A027A96523F2}"/>
          </ac:spMkLst>
        </pc:spChg>
        <pc:grpChg chg="add del mod">
          <ac:chgData name="Nikolina Zallemi" userId="24b37704-daa6-4f6d-897e-5a2f956c132c" providerId="ADAL" clId="{D36B0DBC-FA3B-40D6-A43F-C001D7906494}" dt="2024-01-09T21:23:20.907" v="1926" actId="478"/>
          <ac:grpSpMkLst>
            <pc:docMk/>
            <pc:sldMk cId="913357366" sldId="279"/>
            <ac:grpSpMk id="9" creationId="{863BD728-0429-9725-B46E-DDC425C2B8FC}"/>
          </ac:grpSpMkLst>
        </pc:grpChg>
        <pc:grpChg chg="add del mod">
          <ac:chgData name="Nikolina Zallemi" userId="24b37704-daa6-4f6d-897e-5a2f956c132c" providerId="ADAL" clId="{D36B0DBC-FA3B-40D6-A43F-C001D7906494}" dt="2024-01-09T21:25:50.790" v="1931" actId="478"/>
          <ac:grpSpMkLst>
            <pc:docMk/>
            <pc:sldMk cId="913357366" sldId="279"/>
            <ac:grpSpMk id="10" creationId="{CF15E508-90D1-A957-C6F0-5285A823AEB4}"/>
          </ac:grpSpMkLst>
        </pc:grpChg>
        <pc:grpChg chg="add del mod">
          <ac:chgData name="Nikolina Zallemi" userId="24b37704-daa6-4f6d-897e-5a2f956c132c" providerId="ADAL" clId="{D36B0DBC-FA3B-40D6-A43F-C001D7906494}" dt="2024-01-09T21:25:52.614" v="1932" actId="478"/>
          <ac:grpSpMkLst>
            <pc:docMk/>
            <pc:sldMk cId="913357366" sldId="279"/>
            <ac:grpSpMk id="15" creationId="{4F451B3D-1FFE-78F6-C4A3-F3A7DA9F336C}"/>
          </ac:grpSpMkLst>
        </pc:grpChg>
        <pc:graphicFrameChg chg="add mod modGraphic">
          <ac:chgData name="Nikolina Zallemi" userId="24b37704-daa6-4f6d-897e-5a2f956c132c" providerId="ADAL" clId="{D36B0DBC-FA3B-40D6-A43F-C001D7906494}" dt="2024-01-10T10:33:58.235" v="2338" actId="1076"/>
          <ac:graphicFrameMkLst>
            <pc:docMk/>
            <pc:sldMk cId="913357366" sldId="279"/>
            <ac:graphicFrameMk id="7" creationId="{2F385CCD-B38F-C8AF-410E-C30A62FD57BA}"/>
          </ac:graphicFrameMkLst>
        </pc:graphicFrameChg>
        <pc:graphicFrameChg chg="add del mod">
          <ac:chgData name="Nikolina Zallemi" userId="24b37704-daa6-4f6d-897e-5a2f956c132c" providerId="ADAL" clId="{D36B0DBC-FA3B-40D6-A43F-C001D7906494}" dt="2024-01-09T21:22:05.892" v="1890" actId="478"/>
          <ac:graphicFrameMkLst>
            <pc:docMk/>
            <pc:sldMk cId="913357366" sldId="279"/>
            <ac:graphicFrameMk id="8" creationId="{4E7DE029-90FB-C3C9-4814-4D633CE51666}"/>
          </ac:graphicFrameMkLst>
        </pc:graphicFrame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10" creationId="{9A4CBDE5-2234-C345-6481-6F8392F015D4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19" creationId="{D9E1464A-03C1-094D-B72C-24192E967DA7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20" creationId="{9A3A85E4-CE92-9037-5D23-3A6C1FE77EE8}"/>
          </ac:cxnSpMkLst>
        </pc:cxnChg>
        <pc:cxnChg chg="add mod">
          <ac:chgData name="Nikolina Zallemi" userId="24b37704-daa6-4f6d-897e-5a2f956c132c" providerId="ADAL" clId="{D36B0DBC-FA3B-40D6-A43F-C001D7906494}" dt="2024-01-10T10:33:58.235" v="2338" actId="1076"/>
          <ac:cxnSpMkLst>
            <pc:docMk/>
            <pc:sldMk cId="913357366" sldId="279"/>
            <ac:cxnSpMk id="21" creationId="{2585F66D-A002-E18A-283D-AFE9BBC8CBEE}"/>
          </ac:cxnSpMkLst>
        </pc:cxnChg>
      </pc:sldChg>
      <pc:sldChg chg="addSp delSp modSp new mod">
        <pc:chgData name="Nikolina Zallemi" userId="24b37704-daa6-4f6d-897e-5a2f956c132c" providerId="ADAL" clId="{D36B0DBC-FA3B-40D6-A43F-C001D7906494}" dt="2024-01-10T12:09:47.760" v="2779" actId="1076"/>
        <pc:sldMkLst>
          <pc:docMk/>
          <pc:sldMk cId="3011730802" sldId="280"/>
        </pc:sldMkLst>
        <pc:spChg chg="add mod">
          <ac:chgData name="Nikolina Zallemi" userId="24b37704-daa6-4f6d-897e-5a2f956c132c" providerId="ADAL" clId="{D36B0DBC-FA3B-40D6-A43F-C001D7906494}" dt="2024-01-10T10:01:57.435" v="2045" actId="20577"/>
          <ac:spMkLst>
            <pc:docMk/>
            <pc:sldMk cId="3011730802" sldId="280"/>
            <ac:spMk id="2" creationId="{BE5F685D-D733-5443-2697-3F76B77941B6}"/>
          </ac:spMkLst>
        </pc:spChg>
        <pc:spChg chg="add mod">
          <ac:chgData name="Nikolina Zallemi" userId="24b37704-daa6-4f6d-897e-5a2f956c132c" providerId="ADAL" clId="{D36B0DBC-FA3B-40D6-A43F-C001D7906494}" dt="2024-01-10T10:01:23.907" v="2007"/>
          <ac:spMkLst>
            <pc:docMk/>
            <pc:sldMk cId="3011730802" sldId="280"/>
            <ac:spMk id="3" creationId="{360FBB56-54A1-59CA-1406-808F807156C4}"/>
          </ac:spMkLst>
        </pc:spChg>
        <pc:spChg chg="add mod">
          <ac:chgData name="Nikolina Zallemi" userId="24b37704-daa6-4f6d-897e-5a2f956c132c" providerId="ADAL" clId="{D36B0DBC-FA3B-40D6-A43F-C001D7906494}" dt="2024-01-10T10:01:27.265" v="2008" actId="20577"/>
          <ac:spMkLst>
            <pc:docMk/>
            <pc:sldMk cId="3011730802" sldId="280"/>
            <ac:spMk id="4" creationId="{DD449307-8482-60C6-B57C-470CE063C5B5}"/>
          </ac:spMkLst>
        </pc:spChg>
        <pc:spChg chg="add mod">
          <ac:chgData name="Nikolina Zallemi" userId="24b37704-daa6-4f6d-897e-5a2f956c132c" providerId="ADAL" clId="{D36B0DBC-FA3B-40D6-A43F-C001D7906494}" dt="2024-01-10T10:02:27.126" v="2049" actId="1076"/>
          <ac:spMkLst>
            <pc:docMk/>
            <pc:sldMk cId="3011730802" sldId="280"/>
            <ac:spMk id="6" creationId="{61D1BF99-1C5F-4116-014E-20C0E2C5C7FB}"/>
          </ac:spMkLst>
        </pc:spChg>
        <pc:spChg chg="add del">
          <ac:chgData name="Nikolina Zallemi" userId="24b37704-daa6-4f6d-897e-5a2f956c132c" providerId="ADAL" clId="{D36B0DBC-FA3B-40D6-A43F-C001D7906494}" dt="2024-01-10T10:03:00.843" v="2052" actId="478"/>
          <ac:spMkLst>
            <pc:docMk/>
            <pc:sldMk cId="3011730802" sldId="280"/>
            <ac:spMk id="7" creationId="{E57E89D3-2D50-1ACC-6C94-76083D96C645}"/>
          </ac:spMkLst>
        </pc:spChg>
        <pc:spChg chg="add">
          <ac:chgData name="Nikolina Zallemi" userId="24b37704-daa6-4f6d-897e-5a2f956c132c" providerId="ADAL" clId="{D36B0DBC-FA3B-40D6-A43F-C001D7906494}" dt="2024-01-10T10:03:38.874" v="2060" actId="11529"/>
          <ac:spMkLst>
            <pc:docMk/>
            <pc:sldMk cId="3011730802" sldId="280"/>
            <ac:spMk id="10" creationId="{0AEEA00C-BDBC-BB27-22BB-7A94E077CD68}"/>
          </ac:spMkLst>
        </pc:spChg>
        <pc:spChg chg="add mod">
          <ac:chgData name="Nikolina Zallemi" userId="24b37704-daa6-4f6d-897e-5a2f956c132c" providerId="ADAL" clId="{D36B0DBC-FA3B-40D6-A43F-C001D7906494}" dt="2024-01-10T11:36:39.905" v="2634" actId="20577"/>
          <ac:spMkLst>
            <pc:docMk/>
            <pc:sldMk cId="3011730802" sldId="280"/>
            <ac:spMk id="11" creationId="{D94BF3FC-EAEF-01B0-7B29-F5A2CC17ABA7}"/>
          </ac:spMkLst>
        </pc:spChg>
        <pc:spChg chg="add mod">
          <ac:chgData name="Nikolina Zallemi" userId="24b37704-daa6-4f6d-897e-5a2f956c132c" providerId="ADAL" clId="{D36B0DBC-FA3B-40D6-A43F-C001D7906494}" dt="2024-01-10T11:15:52.040" v="2356" actId="1076"/>
          <ac:spMkLst>
            <pc:docMk/>
            <pc:sldMk cId="3011730802" sldId="280"/>
            <ac:spMk id="12" creationId="{4DEEDADB-B707-618E-8D19-B4B11A071414}"/>
          </ac:spMkLst>
        </pc:spChg>
        <pc:spChg chg="add mod">
          <ac:chgData name="Nikolina Zallemi" userId="24b37704-daa6-4f6d-897e-5a2f956c132c" providerId="ADAL" clId="{D36B0DBC-FA3B-40D6-A43F-C001D7906494}" dt="2024-01-10T11:38:03.338" v="2707" actId="1076"/>
          <ac:spMkLst>
            <pc:docMk/>
            <pc:sldMk cId="3011730802" sldId="280"/>
            <ac:spMk id="15" creationId="{2976FFA9-D246-1668-161F-5ED83945BA15}"/>
          </ac:spMkLst>
        </pc:spChg>
        <pc:spChg chg="add del mod">
          <ac:chgData name="Nikolina Zallemi" userId="24b37704-daa6-4f6d-897e-5a2f956c132c" providerId="ADAL" clId="{D36B0DBC-FA3B-40D6-A43F-C001D7906494}" dt="2024-01-10T11:38:13.762" v="2709" actId="478"/>
          <ac:spMkLst>
            <pc:docMk/>
            <pc:sldMk cId="3011730802" sldId="280"/>
            <ac:spMk id="16" creationId="{828DE71B-37A4-C278-562C-F74D8E592AA0}"/>
          </ac:spMkLst>
        </pc:spChg>
        <pc:spChg chg="add mod">
          <ac:chgData name="Nikolina Zallemi" userId="24b37704-daa6-4f6d-897e-5a2f956c132c" providerId="ADAL" clId="{D36B0DBC-FA3B-40D6-A43F-C001D7906494}" dt="2024-01-10T11:38:38.566" v="2713" actId="208"/>
          <ac:spMkLst>
            <pc:docMk/>
            <pc:sldMk cId="3011730802" sldId="280"/>
            <ac:spMk id="17" creationId="{B68F55E7-6DC2-B909-6AD3-A8E69A9EA8D3}"/>
          </ac:spMkLst>
        </pc:spChg>
        <pc:spChg chg="add mod">
          <ac:chgData name="Nikolina Zallemi" userId="24b37704-daa6-4f6d-897e-5a2f956c132c" providerId="ADAL" clId="{D36B0DBC-FA3B-40D6-A43F-C001D7906494}" dt="2024-01-10T12:09:47.760" v="2779" actId="1076"/>
          <ac:spMkLst>
            <pc:docMk/>
            <pc:sldMk cId="3011730802" sldId="280"/>
            <ac:spMk id="18" creationId="{641DF6A1-571E-B158-4D3F-6FBDD4BAD6AD}"/>
          </ac:spMkLst>
        </pc:spChg>
        <pc:picChg chg="add mod">
          <ac:chgData name="Nikolina Zallemi" userId="24b37704-daa6-4f6d-897e-5a2f956c132c" providerId="ADAL" clId="{D36B0DBC-FA3B-40D6-A43F-C001D7906494}" dt="2024-01-10T10:02:31.582" v="2050" actId="14100"/>
          <ac:picMkLst>
            <pc:docMk/>
            <pc:sldMk cId="3011730802" sldId="280"/>
            <ac:picMk id="5" creationId="{3F75799B-19D3-E001-B0EA-9B985E17B1E5}"/>
          </ac:picMkLst>
        </pc:picChg>
        <pc:picChg chg="add mod">
          <ac:chgData name="Nikolina Zallemi" userId="24b37704-daa6-4f6d-897e-5a2f956c132c" providerId="ADAL" clId="{D36B0DBC-FA3B-40D6-A43F-C001D7906494}" dt="2024-01-10T10:03:29.003" v="2059" actId="1076"/>
          <ac:picMkLst>
            <pc:docMk/>
            <pc:sldMk cId="3011730802" sldId="280"/>
            <ac:picMk id="9" creationId="{604F00D2-0D66-B0D5-9687-336D7C0DD1C1}"/>
          </ac:picMkLst>
        </pc:picChg>
        <pc:cxnChg chg="add mod">
          <ac:chgData name="Nikolina Zallemi" userId="24b37704-daa6-4f6d-897e-5a2f956c132c" providerId="ADAL" clId="{D36B0DBC-FA3B-40D6-A43F-C001D7906494}" dt="2024-01-10T11:38:00.948" v="2706" actId="1076"/>
          <ac:cxnSpMkLst>
            <pc:docMk/>
            <pc:sldMk cId="3011730802" sldId="280"/>
            <ac:cxnSpMk id="13" creationId="{6DFD932E-3A9E-704B-E656-F61652519A31}"/>
          </ac:cxnSpMkLst>
        </pc:cxnChg>
      </pc:sldChg>
      <pc:sldChg chg="addSp modSp new mod">
        <pc:chgData name="Nikolina Zallemi" userId="24b37704-daa6-4f6d-897e-5a2f956c132c" providerId="ADAL" clId="{D36B0DBC-FA3B-40D6-A43F-C001D7906494}" dt="2024-01-10T11:35:43.032" v="2626" actId="14100"/>
        <pc:sldMkLst>
          <pc:docMk/>
          <pc:sldMk cId="2515708581" sldId="281"/>
        </pc:sldMkLst>
        <pc:spChg chg="add mod">
          <ac:chgData name="Nikolina Zallemi" userId="24b37704-daa6-4f6d-897e-5a2f956c132c" providerId="ADAL" clId="{D36B0DBC-FA3B-40D6-A43F-C001D7906494}" dt="2024-01-10T11:33:51.419" v="2561" actId="1076"/>
          <ac:spMkLst>
            <pc:docMk/>
            <pc:sldMk cId="2515708581" sldId="281"/>
            <ac:spMk id="2" creationId="{A897E519-BF29-6A39-F017-6DDF972FCE71}"/>
          </ac:spMkLst>
        </pc:spChg>
        <pc:spChg chg="add mod">
          <ac:chgData name="Nikolina Zallemi" userId="24b37704-daa6-4f6d-897e-5a2f956c132c" providerId="ADAL" clId="{D36B0DBC-FA3B-40D6-A43F-C001D7906494}" dt="2024-01-10T11:33:58.136" v="2562" actId="1076"/>
          <ac:spMkLst>
            <pc:docMk/>
            <pc:sldMk cId="2515708581" sldId="281"/>
            <ac:spMk id="3" creationId="{BD351E45-88F5-0DB8-C879-F0450C06D043}"/>
          </ac:spMkLst>
        </pc:spChg>
        <pc:spChg chg="add mod">
          <ac:chgData name="Nikolina Zallemi" userId="24b37704-daa6-4f6d-897e-5a2f956c132c" providerId="ADAL" clId="{D36B0DBC-FA3B-40D6-A43F-C001D7906494}" dt="2024-01-10T11:33:58.136" v="2562" actId="1076"/>
          <ac:spMkLst>
            <pc:docMk/>
            <pc:sldMk cId="2515708581" sldId="281"/>
            <ac:spMk id="4" creationId="{E3F2F45B-5E33-BC1F-FFA1-6C1564FEE370}"/>
          </ac:spMkLst>
        </pc:spChg>
        <pc:spChg chg="add mod">
          <ac:chgData name="Nikolina Zallemi" userId="24b37704-daa6-4f6d-897e-5a2f956c132c" providerId="ADAL" clId="{D36B0DBC-FA3B-40D6-A43F-C001D7906494}" dt="2024-01-10T11:30:54.750" v="2457" actId="1076"/>
          <ac:spMkLst>
            <pc:docMk/>
            <pc:sldMk cId="2515708581" sldId="281"/>
            <ac:spMk id="5" creationId="{F0CD3503-0FD5-2E62-A2A8-100AC3CB0CCF}"/>
          </ac:spMkLst>
        </pc:spChg>
        <pc:spChg chg="add mod">
          <ac:chgData name="Nikolina Zallemi" userId="24b37704-daa6-4f6d-897e-5a2f956c132c" providerId="ADAL" clId="{D36B0DBC-FA3B-40D6-A43F-C001D7906494}" dt="2024-01-10T11:33:43.515" v="2558" actId="1076"/>
          <ac:spMkLst>
            <pc:docMk/>
            <pc:sldMk cId="2515708581" sldId="281"/>
            <ac:spMk id="12" creationId="{CFD88CEC-E04F-671A-B44C-BF7876BAB990}"/>
          </ac:spMkLst>
        </pc:spChg>
        <pc:spChg chg="add mod">
          <ac:chgData name="Nikolina Zallemi" userId="24b37704-daa6-4f6d-897e-5a2f956c132c" providerId="ADAL" clId="{D36B0DBC-FA3B-40D6-A43F-C001D7906494}" dt="2024-01-10T11:34:16.455" v="2566" actId="20577"/>
          <ac:spMkLst>
            <pc:docMk/>
            <pc:sldMk cId="2515708581" sldId="281"/>
            <ac:spMk id="13" creationId="{2C147847-DFE0-F236-6BEB-69700C514CD3}"/>
          </ac:spMkLst>
        </pc:spChg>
        <pc:spChg chg="add mod">
          <ac:chgData name="Nikolina Zallemi" userId="24b37704-daa6-4f6d-897e-5a2f956c132c" providerId="ADAL" clId="{D36B0DBC-FA3B-40D6-A43F-C001D7906494}" dt="2024-01-10T11:35:05.045" v="2619" actId="14100"/>
          <ac:spMkLst>
            <pc:docMk/>
            <pc:sldMk cId="2515708581" sldId="281"/>
            <ac:spMk id="14" creationId="{31AE5E7A-0F46-E1DD-87AA-72C69EE92E00}"/>
          </ac:spMkLst>
        </pc:spChg>
        <pc:spChg chg="add mod">
          <ac:chgData name="Nikolina Zallemi" userId="24b37704-daa6-4f6d-897e-5a2f956c132c" providerId="ADAL" clId="{D36B0DBC-FA3B-40D6-A43F-C001D7906494}" dt="2024-01-10T11:35:19.591" v="2623" actId="20577"/>
          <ac:spMkLst>
            <pc:docMk/>
            <pc:sldMk cId="2515708581" sldId="281"/>
            <ac:spMk id="15" creationId="{55C762EA-ED97-1749-D955-0ABEB960B961}"/>
          </ac:spMkLst>
        </pc:spChg>
        <pc:picChg chg="add mod">
          <ac:chgData name="Nikolina Zallemi" userId="24b37704-daa6-4f6d-897e-5a2f956c132c" providerId="ADAL" clId="{D36B0DBC-FA3B-40D6-A43F-C001D7906494}" dt="2024-01-10T11:34:02.114" v="2563" actId="1076"/>
          <ac:picMkLst>
            <pc:docMk/>
            <pc:sldMk cId="2515708581" sldId="281"/>
            <ac:picMk id="7" creationId="{0FB2665A-A5CC-E115-77B6-159EA16DE7DD}"/>
          </ac:picMkLst>
        </pc:picChg>
        <pc:picChg chg="add mod">
          <ac:chgData name="Nikolina Zallemi" userId="24b37704-daa6-4f6d-897e-5a2f956c132c" providerId="ADAL" clId="{D36B0DBC-FA3B-40D6-A43F-C001D7906494}" dt="2024-01-10T11:33:45.836" v="2559" actId="1076"/>
          <ac:picMkLst>
            <pc:docMk/>
            <pc:sldMk cId="2515708581" sldId="281"/>
            <ac:picMk id="9" creationId="{A518CDA4-2CD1-0BF5-020A-A71AE6D62848}"/>
          </ac:picMkLst>
        </pc:picChg>
        <pc:picChg chg="add mod">
          <ac:chgData name="Nikolina Zallemi" userId="24b37704-daa6-4f6d-897e-5a2f956c132c" providerId="ADAL" clId="{D36B0DBC-FA3B-40D6-A43F-C001D7906494}" dt="2024-01-10T11:33:47.208" v="2560" actId="1076"/>
          <ac:picMkLst>
            <pc:docMk/>
            <pc:sldMk cId="2515708581" sldId="281"/>
            <ac:picMk id="11" creationId="{0158272A-163A-28A3-0BAD-E4616675E4AC}"/>
          </ac:picMkLst>
        </pc:picChg>
        <pc:picChg chg="add mod">
          <ac:chgData name="Nikolina Zallemi" userId="24b37704-daa6-4f6d-897e-5a2f956c132c" providerId="ADAL" clId="{D36B0DBC-FA3B-40D6-A43F-C001D7906494}" dt="2024-01-10T11:35:43.032" v="2626" actId="14100"/>
          <ac:picMkLst>
            <pc:docMk/>
            <pc:sldMk cId="2515708581" sldId="281"/>
            <ac:picMk id="17" creationId="{600F7D14-27B2-6C8F-CEDB-7F46A00DF9BC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1T13:19:59.019" v="4663" actId="20577"/>
        <pc:sldMkLst>
          <pc:docMk/>
          <pc:sldMk cId="2620466319" sldId="282"/>
        </pc:sldMkLst>
        <pc:spChg chg="add mod">
          <ac:chgData name="Nikolina Zallemi" userId="24b37704-daa6-4f6d-897e-5a2f956c132c" providerId="ADAL" clId="{D36B0DBC-FA3B-40D6-A43F-C001D7906494}" dt="2024-01-10T12:09:17.121" v="2759" actId="20577"/>
          <ac:spMkLst>
            <pc:docMk/>
            <pc:sldMk cId="2620466319" sldId="282"/>
            <ac:spMk id="4" creationId="{2EC12F35-E246-08B9-5A25-FE01F034508F}"/>
          </ac:spMkLst>
        </pc:spChg>
        <pc:spChg chg="add mod">
          <ac:chgData name="Nikolina Zallemi" userId="24b37704-daa6-4f6d-897e-5a2f956c132c" providerId="ADAL" clId="{D36B0DBC-FA3B-40D6-A43F-C001D7906494}" dt="2024-01-10T12:07:26.194" v="2730"/>
          <ac:spMkLst>
            <pc:docMk/>
            <pc:sldMk cId="2620466319" sldId="282"/>
            <ac:spMk id="5" creationId="{61ADB875-A8AD-28FE-3CE4-9E152F80E0B4}"/>
          </ac:spMkLst>
        </pc:spChg>
        <pc:spChg chg="add mod">
          <ac:chgData name="Nikolina Zallemi" userId="24b37704-daa6-4f6d-897e-5a2f956c132c" providerId="ADAL" clId="{D36B0DBC-FA3B-40D6-A43F-C001D7906494}" dt="2024-01-10T12:07:31.777" v="2731" actId="20577"/>
          <ac:spMkLst>
            <pc:docMk/>
            <pc:sldMk cId="2620466319" sldId="282"/>
            <ac:spMk id="6" creationId="{818F5B35-B83C-CA2A-F731-6C51796242C0}"/>
          </ac:spMkLst>
        </pc:spChg>
        <pc:spChg chg="add mod">
          <ac:chgData name="Nikolina Zallemi" userId="24b37704-daa6-4f6d-897e-5a2f956c132c" providerId="ADAL" clId="{D36B0DBC-FA3B-40D6-A43F-C001D7906494}" dt="2024-01-10T12:07:26.194" v="2730"/>
          <ac:spMkLst>
            <pc:docMk/>
            <pc:sldMk cId="2620466319" sldId="282"/>
            <ac:spMk id="7" creationId="{62B7CAEA-6477-E1A8-5EF6-29889FF0E5E2}"/>
          </ac:spMkLst>
        </pc:spChg>
        <pc:spChg chg="add mod">
          <ac:chgData name="Nikolina Zallemi" userId="24b37704-daa6-4f6d-897e-5a2f956c132c" providerId="ADAL" clId="{D36B0DBC-FA3B-40D6-A43F-C001D7906494}" dt="2024-01-10T12:10:17.470" v="2784" actId="1076"/>
          <ac:spMkLst>
            <pc:docMk/>
            <pc:sldMk cId="2620466319" sldId="282"/>
            <ac:spMk id="8" creationId="{6A14BCC9-1CA9-253E-0400-AEEAFD1C19D3}"/>
          </ac:spMkLst>
        </pc:spChg>
        <pc:spChg chg="add mod">
          <ac:chgData name="Nikolina Zallemi" userId="24b37704-daa6-4f6d-897e-5a2f956c132c" providerId="ADAL" clId="{D36B0DBC-FA3B-40D6-A43F-C001D7906494}" dt="2024-01-10T12:16:52.787" v="2988" actId="1076"/>
          <ac:spMkLst>
            <pc:docMk/>
            <pc:sldMk cId="2620466319" sldId="282"/>
            <ac:spMk id="12" creationId="{2F2EBB74-8F4C-2974-368B-C451F020803E}"/>
          </ac:spMkLst>
        </pc:spChg>
        <pc:spChg chg="add mod">
          <ac:chgData name="Nikolina Zallemi" userId="24b37704-daa6-4f6d-897e-5a2f956c132c" providerId="ADAL" clId="{D36B0DBC-FA3B-40D6-A43F-C001D7906494}" dt="2024-01-10T12:17:27.434" v="3016" actId="14100"/>
          <ac:spMkLst>
            <pc:docMk/>
            <pc:sldMk cId="2620466319" sldId="282"/>
            <ac:spMk id="17" creationId="{8E2C0924-56D2-923A-2014-908E7E72AEFF}"/>
          </ac:spMkLst>
        </pc:spChg>
        <pc:spChg chg="add mod">
          <ac:chgData name="Nikolina Zallemi" userId="24b37704-daa6-4f6d-897e-5a2f956c132c" providerId="ADAL" clId="{D36B0DBC-FA3B-40D6-A43F-C001D7906494}" dt="2024-01-10T12:38:57.794" v="3372" actId="1076"/>
          <ac:spMkLst>
            <pc:docMk/>
            <pc:sldMk cId="2620466319" sldId="282"/>
            <ac:spMk id="18" creationId="{A1C365FF-066E-A1E8-28D9-726F09EC05BB}"/>
          </ac:spMkLst>
        </pc:spChg>
        <pc:spChg chg="add mod">
          <ac:chgData name="Nikolina Zallemi" userId="24b37704-daa6-4f6d-897e-5a2f956c132c" providerId="ADAL" clId="{D36B0DBC-FA3B-40D6-A43F-C001D7906494}" dt="2024-01-10T12:36:40.407" v="3215"/>
          <ac:spMkLst>
            <pc:docMk/>
            <pc:sldMk cId="2620466319" sldId="282"/>
            <ac:spMk id="21" creationId="{A8D08BC7-328B-99AA-993A-40258947007B}"/>
          </ac:spMkLst>
        </pc:spChg>
        <pc:spChg chg="add mod">
          <ac:chgData name="Nikolina Zallemi" userId="24b37704-daa6-4f6d-897e-5a2f956c132c" providerId="ADAL" clId="{D36B0DBC-FA3B-40D6-A43F-C001D7906494}" dt="2024-01-10T12:40:11.932" v="3452" actId="20577"/>
          <ac:spMkLst>
            <pc:docMk/>
            <pc:sldMk cId="2620466319" sldId="282"/>
            <ac:spMk id="24" creationId="{F7CA1C78-0EC4-8861-A4A3-8C44841B35A7}"/>
          </ac:spMkLst>
        </pc:spChg>
        <pc:graphicFrameChg chg="add del modGraphic">
          <ac:chgData name="Nikolina Zallemi" userId="24b37704-daa6-4f6d-897e-5a2f956c132c" providerId="ADAL" clId="{D36B0DBC-FA3B-40D6-A43F-C001D7906494}" dt="2024-01-10T12:12:32.077" v="2807" actId="478"/>
          <ac:graphicFrameMkLst>
            <pc:docMk/>
            <pc:sldMk cId="2620466319" sldId="282"/>
            <ac:graphicFrameMk id="13" creationId="{655BAD7E-E0E8-4762-19CA-05748904471F}"/>
          </ac:graphicFrameMkLst>
        </pc:graphicFrameChg>
        <pc:graphicFrameChg chg="add mod modGraphic">
          <ac:chgData name="Nikolina Zallemi" userId="24b37704-daa6-4f6d-897e-5a2f956c132c" providerId="ADAL" clId="{D36B0DBC-FA3B-40D6-A43F-C001D7906494}" dt="2024-01-11T13:19:59.019" v="4663" actId="20577"/>
          <ac:graphicFrameMkLst>
            <pc:docMk/>
            <pc:sldMk cId="2620466319" sldId="282"/>
            <ac:graphicFrameMk id="14" creationId="{ED403AE9-0A54-8140-DA68-D27488AEA6EE}"/>
          </ac:graphicFrameMkLst>
        </pc:graphicFrameChg>
        <pc:picChg chg="add mod">
          <ac:chgData name="Nikolina Zallemi" userId="24b37704-daa6-4f6d-897e-5a2f956c132c" providerId="ADAL" clId="{D36B0DBC-FA3B-40D6-A43F-C001D7906494}" dt="2024-01-10T12:09:01.232" v="2735" actId="14100"/>
          <ac:picMkLst>
            <pc:docMk/>
            <pc:sldMk cId="2620466319" sldId="282"/>
            <ac:picMk id="3" creationId="{81108FA5-89ED-A6DB-DB39-5872DCC65827}"/>
          </ac:picMkLst>
        </pc:picChg>
        <pc:cxnChg chg="add mod">
          <ac:chgData name="Nikolina Zallemi" userId="24b37704-daa6-4f6d-897e-5a2f956c132c" providerId="ADAL" clId="{D36B0DBC-FA3B-40D6-A43F-C001D7906494}" dt="2024-01-10T12:16:55.632" v="2989" actId="14100"/>
          <ac:cxnSpMkLst>
            <pc:docMk/>
            <pc:sldMk cId="2620466319" sldId="282"/>
            <ac:cxnSpMk id="9" creationId="{2AB91B6A-1136-B3CD-9206-A6EE7F922DB9}"/>
          </ac:cxnSpMkLst>
        </pc:cxnChg>
        <pc:cxnChg chg="add mod">
          <ac:chgData name="Nikolina Zallemi" userId="24b37704-daa6-4f6d-897e-5a2f956c132c" providerId="ADAL" clId="{D36B0DBC-FA3B-40D6-A43F-C001D7906494}" dt="2024-01-10T12:36:19.747" v="3211" actId="1076"/>
          <ac:cxnSpMkLst>
            <pc:docMk/>
            <pc:sldMk cId="2620466319" sldId="282"/>
            <ac:cxnSpMk id="19" creationId="{7427DC9B-AFE0-C026-2DA9-4E12EEEA2126}"/>
          </ac:cxnSpMkLst>
        </pc:cxnChg>
        <pc:cxnChg chg="add mod">
          <ac:chgData name="Nikolina Zallemi" userId="24b37704-daa6-4f6d-897e-5a2f956c132c" providerId="ADAL" clId="{D36B0DBC-FA3B-40D6-A43F-C001D7906494}" dt="2024-01-10T12:39:03.028" v="3373" actId="1076"/>
          <ac:cxnSpMkLst>
            <pc:docMk/>
            <pc:sldMk cId="2620466319" sldId="282"/>
            <ac:cxnSpMk id="20" creationId="{C15BB310-F4BE-CBE5-AE5D-707C0EA678BF}"/>
          </ac:cxnSpMkLst>
        </pc:cxnChg>
        <pc:cxnChg chg="add mod">
          <ac:chgData name="Nikolina Zallemi" userId="24b37704-daa6-4f6d-897e-5a2f956c132c" providerId="ADAL" clId="{D36B0DBC-FA3B-40D6-A43F-C001D7906494}" dt="2024-01-10T12:38:53.311" v="3370" actId="1076"/>
          <ac:cxnSpMkLst>
            <pc:docMk/>
            <pc:sldMk cId="2620466319" sldId="282"/>
            <ac:cxnSpMk id="23" creationId="{3CA06FB6-C53D-68B3-C07B-40F4BE1EF834}"/>
          </ac:cxnSpMkLst>
        </pc:cxnChg>
      </pc:sldChg>
      <pc:sldChg chg="addSp delSp modSp new mod setBg">
        <pc:chgData name="Nikolina Zallemi" userId="24b37704-daa6-4f6d-897e-5a2f956c132c" providerId="ADAL" clId="{D36B0DBC-FA3B-40D6-A43F-C001D7906494}" dt="2024-01-10T12:49:53.652" v="3747" actId="1076"/>
        <pc:sldMkLst>
          <pc:docMk/>
          <pc:sldMk cId="2443443541" sldId="283"/>
        </pc:sldMkLst>
        <pc:spChg chg="add mod">
          <ac:chgData name="Nikolina Zallemi" userId="24b37704-daa6-4f6d-897e-5a2f956c132c" providerId="ADAL" clId="{D36B0DBC-FA3B-40D6-A43F-C001D7906494}" dt="2024-01-10T12:45:02.080" v="3584" actId="20577"/>
          <ac:spMkLst>
            <pc:docMk/>
            <pc:sldMk cId="2443443541" sldId="283"/>
            <ac:spMk id="10" creationId="{45D24BF2-A79A-E758-AD61-2AE6C543D5C4}"/>
          </ac:spMkLst>
        </pc:spChg>
        <pc:spChg chg="add mod">
          <ac:chgData name="Nikolina Zallemi" userId="24b37704-daa6-4f6d-897e-5a2f956c132c" providerId="ADAL" clId="{D36B0DBC-FA3B-40D6-A43F-C001D7906494}" dt="2024-01-10T12:45:29.893" v="3622" actId="20577"/>
          <ac:spMkLst>
            <pc:docMk/>
            <pc:sldMk cId="2443443541" sldId="283"/>
            <ac:spMk id="11" creationId="{9993D779-B78F-521B-F563-91EFB867F4E3}"/>
          </ac:spMkLst>
        </pc:spChg>
        <pc:spChg chg="add mod">
          <ac:chgData name="Nikolina Zallemi" userId="24b37704-daa6-4f6d-897e-5a2f956c132c" providerId="ADAL" clId="{D36B0DBC-FA3B-40D6-A43F-C001D7906494}" dt="2024-01-10T12:47:33.504" v="3658" actId="20577"/>
          <ac:spMkLst>
            <pc:docMk/>
            <pc:sldMk cId="2443443541" sldId="283"/>
            <ac:spMk id="12" creationId="{C4AC4756-0CB7-E18F-E3AB-8BD5A658F9CD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4" creationId="{12E8CD4E-6381-4807-AA5B-CE0024A8BE19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6" creationId="{7C6A4DDC-3049-4FEA-B9FF-CBCF8B277BBF}"/>
          </ac:spMkLst>
        </pc:spChg>
        <pc:spChg chg="add mod">
          <ac:chgData name="Nikolina Zallemi" userId="24b37704-daa6-4f6d-897e-5a2f956c132c" providerId="ADAL" clId="{D36B0DBC-FA3B-40D6-A43F-C001D7906494}" dt="2024-01-10T12:47:02.084" v="3644" actId="20577"/>
          <ac:spMkLst>
            <pc:docMk/>
            <pc:sldMk cId="2443443541" sldId="283"/>
            <ac:spMk id="17" creationId="{91BFD539-9CB5-BD56-6737-6B1C47814C68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18" creationId="{87BCB2CF-F2CE-43B5-93CB-386479577889}"/>
          </ac:spMkLst>
        </pc:spChg>
        <pc:spChg chg="add mod">
          <ac:chgData name="Nikolina Zallemi" userId="24b37704-daa6-4f6d-897e-5a2f956c132c" providerId="ADAL" clId="{D36B0DBC-FA3B-40D6-A43F-C001D7906494}" dt="2024-01-10T12:48:51.697" v="3683" actId="20577"/>
          <ac:spMkLst>
            <pc:docMk/>
            <pc:sldMk cId="2443443541" sldId="283"/>
            <ac:spMk id="19" creationId="{EA11E45A-E4C7-AF84-46D9-E71122B04466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20" creationId="{2C68A941-4039-4496-9008-274182DFFEDF}"/>
          </ac:spMkLst>
        </pc:spChg>
        <pc:spChg chg="add mod">
          <ac:chgData name="Nikolina Zallemi" userId="24b37704-daa6-4f6d-897e-5a2f956c132c" providerId="ADAL" clId="{D36B0DBC-FA3B-40D6-A43F-C001D7906494}" dt="2024-01-10T12:49:53.652" v="3747" actId="1076"/>
          <ac:spMkLst>
            <pc:docMk/>
            <pc:sldMk cId="2443443541" sldId="283"/>
            <ac:spMk id="21" creationId="{EFA3CDF9-7E35-1998-3F9E-1709F105B14C}"/>
          </ac:spMkLst>
        </pc:spChg>
        <pc:spChg chg="add del">
          <ac:chgData name="Nikolina Zallemi" userId="24b37704-daa6-4f6d-897e-5a2f956c132c" providerId="ADAL" clId="{D36B0DBC-FA3B-40D6-A43F-C001D7906494}" dt="2024-01-10T12:42:28.025" v="3460" actId="26606"/>
          <ac:spMkLst>
            <pc:docMk/>
            <pc:sldMk cId="2443443541" sldId="283"/>
            <ac:spMk id="22" creationId="{878B897E-FBB2-4D71-AA1C-3C4DA4A264C9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4" creationId="{677BE379-C5AE-4A3C-BFE3-2DA66EC67D7B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5" creationId="{112839B5-6527-4FE1-B5CA-71D5FFC47C0E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6" creationId="{EE78B56D-02E0-449E-B02E-53F927F18AC6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7" creationId="{BE12D8E2-6088-4997-A8C6-1794DA9E1D48}"/>
          </ac:spMkLst>
        </pc:spChg>
        <pc:spChg chg="add">
          <ac:chgData name="Nikolina Zallemi" userId="24b37704-daa6-4f6d-897e-5a2f956c132c" providerId="ADAL" clId="{D36B0DBC-FA3B-40D6-A43F-C001D7906494}" dt="2024-01-10T12:42:28.041" v="3461" actId="26606"/>
          <ac:spMkLst>
            <pc:docMk/>
            <pc:sldMk cId="2443443541" sldId="283"/>
            <ac:spMk id="28" creationId="{FAF10F47-1605-47C5-AE58-9062909ADA42}"/>
          </ac:spMkLst>
        </pc:spChg>
        <pc:picChg chg="add mod ord">
          <ac:chgData name="Nikolina Zallemi" userId="24b37704-daa6-4f6d-897e-5a2f956c132c" providerId="ADAL" clId="{D36B0DBC-FA3B-40D6-A43F-C001D7906494}" dt="2024-01-10T12:42:56.508" v="3472" actId="1076"/>
          <ac:picMkLst>
            <pc:docMk/>
            <pc:sldMk cId="2443443541" sldId="283"/>
            <ac:picMk id="3" creationId="{103424E8-12B9-FE4A-16D1-5EB7F136E848}"/>
          </ac:picMkLst>
        </pc:picChg>
        <pc:picChg chg="add mod ord">
          <ac:chgData name="Nikolina Zallemi" userId="24b37704-daa6-4f6d-897e-5a2f956c132c" providerId="ADAL" clId="{D36B0DBC-FA3B-40D6-A43F-C001D7906494}" dt="2024-01-10T12:43:01.098" v="3474" actId="1076"/>
          <ac:picMkLst>
            <pc:docMk/>
            <pc:sldMk cId="2443443541" sldId="283"/>
            <ac:picMk id="5" creationId="{E2403580-12ED-FB82-4B50-ED8E7A426C65}"/>
          </ac:picMkLst>
        </pc:picChg>
        <pc:picChg chg="add mod ord">
          <ac:chgData name="Nikolina Zallemi" userId="24b37704-daa6-4f6d-897e-5a2f956c132c" providerId="ADAL" clId="{D36B0DBC-FA3B-40D6-A43F-C001D7906494}" dt="2024-01-10T12:43:12.747" v="3478" actId="1076"/>
          <ac:picMkLst>
            <pc:docMk/>
            <pc:sldMk cId="2443443541" sldId="283"/>
            <ac:picMk id="7" creationId="{5794A7F6-CDA2-F7B5-02DE-C2B1B08DA985}"/>
          </ac:picMkLst>
        </pc:picChg>
        <pc:picChg chg="add mod">
          <ac:chgData name="Nikolina Zallemi" userId="24b37704-daa6-4f6d-897e-5a2f956c132c" providerId="ADAL" clId="{D36B0DBC-FA3B-40D6-A43F-C001D7906494}" dt="2024-01-10T12:43:05.511" v="3476" actId="1076"/>
          <ac:picMkLst>
            <pc:docMk/>
            <pc:sldMk cId="2443443541" sldId="283"/>
            <ac:picMk id="9" creationId="{ED140413-9C21-38F9-2079-1856A1996CF3}"/>
          </ac:picMkLst>
        </pc:picChg>
        <pc:picChg chg="add del">
          <ac:chgData name="Nikolina Zallemi" userId="24b37704-daa6-4f6d-897e-5a2f956c132c" providerId="ADAL" clId="{D36B0DBC-FA3B-40D6-A43F-C001D7906494}" dt="2024-01-10T12:46:32.082" v="3635" actId="478"/>
          <ac:picMkLst>
            <pc:docMk/>
            <pc:sldMk cId="2443443541" sldId="283"/>
            <ac:picMk id="15" creationId="{8B108348-22BE-B9FF-6DB3-9266084CCF45}"/>
          </ac:picMkLst>
        </pc:picChg>
      </pc:sldChg>
      <pc:sldChg chg="addSp delSp modSp new mod">
        <pc:chgData name="Nikolina Zallemi" userId="24b37704-daa6-4f6d-897e-5a2f956c132c" providerId="ADAL" clId="{D36B0DBC-FA3B-40D6-A43F-C001D7906494}" dt="2024-01-10T12:56:10.742" v="3988" actId="1076"/>
        <pc:sldMkLst>
          <pc:docMk/>
          <pc:sldMk cId="727222827" sldId="284"/>
        </pc:sldMkLst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2" creationId="{40A32ABD-8078-36BB-A656-06DA6E8D67FA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3" creationId="{C7B4A1D8-E753-3828-7D97-B4AAADDD7CCA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4" creationId="{7E069F27-8D93-D944-63AC-7676F40AE46B}"/>
          </ac:spMkLst>
        </pc:spChg>
        <pc:spChg chg="add del mod">
          <ac:chgData name="Nikolina Zallemi" userId="24b37704-daa6-4f6d-897e-5a2f956c132c" providerId="ADAL" clId="{D36B0DBC-FA3B-40D6-A43F-C001D7906494}" dt="2024-01-10T12:53:04.588" v="3772" actId="478"/>
          <ac:spMkLst>
            <pc:docMk/>
            <pc:sldMk cId="727222827" sldId="284"/>
            <ac:spMk id="5" creationId="{8DAA52D8-E6F0-D0E4-07B2-F85F0077F28E}"/>
          </ac:spMkLst>
        </pc:spChg>
        <pc:spChg chg="add mod">
          <ac:chgData name="Nikolina Zallemi" userId="24b37704-daa6-4f6d-897e-5a2f956c132c" providerId="ADAL" clId="{D36B0DBC-FA3B-40D6-A43F-C001D7906494}" dt="2024-01-10T12:55:02.223" v="3892" actId="20577"/>
          <ac:spMkLst>
            <pc:docMk/>
            <pc:sldMk cId="727222827" sldId="284"/>
            <ac:spMk id="13" creationId="{8737594A-81AF-C4F2-2B8E-59C4F4A00C72}"/>
          </ac:spMkLst>
        </pc:spChg>
        <pc:spChg chg="add mod">
          <ac:chgData name="Nikolina Zallemi" userId="24b37704-daa6-4f6d-897e-5a2f956c132c" providerId="ADAL" clId="{D36B0DBC-FA3B-40D6-A43F-C001D7906494}" dt="2024-01-10T12:54:26.078" v="3825" actId="20577"/>
          <ac:spMkLst>
            <pc:docMk/>
            <pc:sldMk cId="727222827" sldId="284"/>
            <ac:spMk id="14" creationId="{AC2EE7CB-C759-C61A-334C-A57181B8F8E7}"/>
          </ac:spMkLst>
        </pc:spChg>
        <pc:spChg chg="add mod">
          <ac:chgData name="Nikolina Zallemi" userId="24b37704-daa6-4f6d-897e-5a2f956c132c" providerId="ADAL" clId="{D36B0DBC-FA3B-40D6-A43F-C001D7906494}" dt="2024-01-10T12:56:10.742" v="3988" actId="1076"/>
          <ac:spMkLst>
            <pc:docMk/>
            <pc:sldMk cId="727222827" sldId="284"/>
            <ac:spMk id="15" creationId="{03841B86-32B4-9807-3994-16F4A81105AF}"/>
          </ac:spMkLst>
        </pc:spChg>
        <pc:picChg chg="add mod">
          <ac:chgData name="Nikolina Zallemi" userId="24b37704-daa6-4f6d-897e-5a2f956c132c" providerId="ADAL" clId="{D36B0DBC-FA3B-40D6-A43F-C001D7906494}" dt="2024-01-10T12:53:28.608" v="3783" actId="1076"/>
          <ac:picMkLst>
            <pc:docMk/>
            <pc:sldMk cId="727222827" sldId="284"/>
            <ac:picMk id="7" creationId="{69130346-F26D-5EC1-BBD2-16EA260B5D97}"/>
          </ac:picMkLst>
        </pc:picChg>
        <pc:picChg chg="add del mod">
          <ac:chgData name="Nikolina Zallemi" userId="24b37704-daa6-4f6d-897e-5a2f956c132c" providerId="ADAL" clId="{D36B0DBC-FA3B-40D6-A43F-C001D7906494}" dt="2024-01-10T12:53:30.728" v="3784" actId="1076"/>
          <ac:picMkLst>
            <pc:docMk/>
            <pc:sldMk cId="727222827" sldId="284"/>
            <ac:picMk id="9" creationId="{F9226A96-23C5-3A9F-6C00-5BE2D6EB4C29}"/>
          </ac:picMkLst>
        </pc:picChg>
        <pc:picChg chg="add mod">
          <ac:chgData name="Nikolina Zallemi" userId="24b37704-daa6-4f6d-897e-5a2f956c132c" providerId="ADAL" clId="{D36B0DBC-FA3B-40D6-A43F-C001D7906494}" dt="2024-01-10T12:53:38.752" v="3788" actId="1076"/>
          <ac:picMkLst>
            <pc:docMk/>
            <pc:sldMk cId="727222827" sldId="284"/>
            <ac:picMk id="11" creationId="{8426DAF1-DBC9-2417-7466-01DB1643CB5A}"/>
          </ac:picMkLst>
        </pc:picChg>
        <pc:picChg chg="add mod">
          <ac:chgData name="Nikolina Zallemi" userId="24b37704-daa6-4f6d-897e-5a2f956c132c" providerId="ADAL" clId="{D36B0DBC-FA3B-40D6-A43F-C001D7906494}" dt="2024-01-10T12:52:54.959" v="3765" actId="1076"/>
          <ac:picMkLst>
            <pc:docMk/>
            <pc:sldMk cId="727222827" sldId="284"/>
            <ac:picMk id="12" creationId="{F9226A96-23C5-3A9F-6C00-5BE2D6EB4C29}"/>
          </ac:picMkLst>
        </pc:picChg>
      </pc:sldChg>
      <pc:sldChg chg="addSp delSp modSp new del mod">
        <pc:chgData name="Nikolina Zallemi" userId="24b37704-daa6-4f6d-897e-5a2f956c132c" providerId="ADAL" clId="{D36B0DBC-FA3B-40D6-A43F-C001D7906494}" dt="2024-01-10T12:52:58.739" v="3769" actId="680"/>
        <pc:sldMkLst>
          <pc:docMk/>
          <pc:sldMk cId="1288472002" sldId="285"/>
        </pc:sldMkLst>
        <pc:picChg chg="add del mod">
          <ac:chgData name="Nikolina Zallemi" userId="24b37704-daa6-4f6d-897e-5a2f956c132c" providerId="ADAL" clId="{D36B0DBC-FA3B-40D6-A43F-C001D7906494}" dt="2024-01-10T12:52:56.595" v="3767" actId="1076"/>
          <ac:picMkLst>
            <pc:docMk/>
            <pc:sldMk cId="1288472002" sldId="285"/>
            <ac:picMk id="9" creationId="{F9226A96-23C5-3A9F-6C00-5BE2D6EB4C29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2:58:57.740" v="4023"/>
        <pc:sldMkLst>
          <pc:docMk/>
          <pc:sldMk cId="2961846107" sldId="285"/>
        </pc:sldMkLst>
        <pc:spChg chg="add mod">
          <ac:chgData name="Nikolina Zallemi" userId="24b37704-daa6-4f6d-897e-5a2f956c132c" providerId="ADAL" clId="{D36B0DBC-FA3B-40D6-A43F-C001D7906494}" dt="2024-01-10T12:58:15.731" v="4014" actId="20577"/>
          <ac:spMkLst>
            <pc:docMk/>
            <pc:sldMk cId="2961846107" sldId="285"/>
            <ac:spMk id="6" creationId="{56CABD7F-22BE-2686-D90C-3F9F54400902}"/>
          </ac:spMkLst>
        </pc:spChg>
        <pc:spChg chg="add mod">
          <ac:chgData name="Nikolina Zallemi" userId="24b37704-daa6-4f6d-897e-5a2f956c132c" providerId="ADAL" clId="{D36B0DBC-FA3B-40D6-A43F-C001D7906494}" dt="2024-01-10T12:58:46.622" v="4022" actId="113"/>
          <ac:spMkLst>
            <pc:docMk/>
            <pc:sldMk cId="2961846107" sldId="285"/>
            <ac:spMk id="7" creationId="{7F90449A-4574-0A7C-F092-463FE5059AA5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8" creationId="{E50ED8D0-2135-74CC-43BE-586B3C3226D4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9" creationId="{7C64144A-6036-2935-E4AE-7E25D12504F9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10" creationId="{12256AED-9C3D-207C-78A3-4544918A8F92}"/>
          </ac:spMkLst>
        </pc:spChg>
        <pc:spChg chg="add mod">
          <ac:chgData name="Nikolina Zallemi" userId="24b37704-daa6-4f6d-897e-5a2f956c132c" providerId="ADAL" clId="{D36B0DBC-FA3B-40D6-A43F-C001D7906494}" dt="2024-01-10T12:58:57.740" v="4023"/>
          <ac:spMkLst>
            <pc:docMk/>
            <pc:sldMk cId="2961846107" sldId="285"/>
            <ac:spMk id="11" creationId="{9D221491-33E2-C87A-2EDB-BAB2055D4E3D}"/>
          </ac:spMkLst>
        </pc:spChg>
        <pc:picChg chg="add mod">
          <ac:chgData name="Nikolina Zallemi" userId="24b37704-daa6-4f6d-897e-5a2f956c132c" providerId="ADAL" clId="{D36B0DBC-FA3B-40D6-A43F-C001D7906494}" dt="2024-01-10T12:56:49.920" v="4003" actId="1076"/>
          <ac:picMkLst>
            <pc:docMk/>
            <pc:sldMk cId="2961846107" sldId="285"/>
            <ac:picMk id="3" creationId="{815DD7C3-9482-4479-725D-6F5E243EA617}"/>
          </ac:picMkLst>
        </pc:picChg>
        <pc:picChg chg="add mod">
          <ac:chgData name="Nikolina Zallemi" userId="24b37704-daa6-4f6d-897e-5a2f956c132c" providerId="ADAL" clId="{D36B0DBC-FA3B-40D6-A43F-C001D7906494}" dt="2024-01-10T12:56:56.387" v="4005" actId="14100"/>
          <ac:picMkLst>
            <pc:docMk/>
            <pc:sldMk cId="2961846107" sldId="285"/>
            <ac:picMk id="5" creationId="{B97F31F1-F086-5886-E134-3BB2676C7995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3:10:30.774" v="4456" actId="1076"/>
        <pc:sldMkLst>
          <pc:docMk/>
          <pc:sldMk cId="2494004166" sldId="286"/>
        </pc:sldMkLst>
        <pc:spChg chg="mod">
          <ac:chgData name="Nikolina Zallemi" userId="24b37704-daa6-4f6d-897e-5a2f956c132c" providerId="ADAL" clId="{D36B0DBC-FA3B-40D6-A43F-C001D7906494}" dt="2024-01-10T13:07:46.077" v="4447" actId="1076"/>
          <ac:spMkLst>
            <pc:docMk/>
            <pc:sldMk cId="2494004166" sldId="286"/>
            <ac:spMk id="2" creationId="{3BB57035-4D5D-7C5B-1F10-D0172A55E7EB}"/>
          </ac:spMkLst>
        </pc:spChg>
        <pc:spChg chg="add mod">
          <ac:chgData name="Nikolina Zallemi" userId="24b37704-daa6-4f6d-897e-5a2f956c132c" providerId="ADAL" clId="{D36B0DBC-FA3B-40D6-A43F-C001D7906494}" dt="2024-01-10T13:07:39.228" v="4446" actId="20577"/>
          <ac:spMkLst>
            <pc:docMk/>
            <pc:sldMk cId="2494004166" sldId="286"/>
            <ac:spMk id="3" creationId="{B9DD991D-CCAF-CEA5-22FE-B942F5D0D695}"/>
          </ac:spMkLst>
        </pc:spChg>
        <pc:picChg chg="add mod">
          <ac:chgData name="Nikolina Zallemi" userId="24b37704-daa6-4f6d-897e-5a2f956c132c" providerId="ADAL" clId="{D36B0DBC-FA3B-40D6-A43F-C001D7906494}" dt="2024-01-10T13:10:27.177" v="4455" actId="1076"/>
          <ac:picMkLst>
            <pc:docMk/>
            <pc:sldMk cId="2494004166" sldId="286"/>
            <ac:picMk id="5" creationId="{6A889296-74C6-6BBF-9038-A4E2E5D18C26}"/>
          </ac:picMkLst>
        </pc:picChg>
        <pc:picChg chg="add mod">
          <ac:chgData name="Nikolina Zallemi" userId="24b37704-daa6-4f6d-897e-5a2f956c132c" providerId="ADAL" clId="{D36B0DBC-FA3B-40D6-A43F-C001D7906494}" dt="2024-01-10T13:10:30.774" v="4456" actId="1076"/>
          <ac:picMkLst>
            <pc:docMk/>
            <pc:sldMk cId="2494004166" sldId="286"/>
            <ac:picMk id="7" creationId="{8B8474D2-2C12-0F95-CC0A-6A5437A599F1}"/>
          </ac:picMkLst>
        </pc:picChg>
      </pc:sldChg>
      <pc:sldChg chg="addSp modSp new mod">
        <pc:chgData name="Nikolina Zallemi" userId="24b37704-daa6-4f6d-897e-5a2f956c132c" providerId="ADAL" clId="{D36B0DBC-FA3B-40D6-A43F-C001D7906494}" dt="2024-01-10T13:17:09.887" v="4648" actId="20577"/>
        <pc:sldMkLst>
          <pc:docMk/>
          <pc:sldMk cId="959733007" sldId="287"/>
        </pc:sldMkLst>
        <pc:spChg chg="mod">
          <ac:chgData name="Nikolina Zallemi" userId="24b37704-daa6-4f6d-897e-5a2f956c132c" providerId="ADAL" clId="{D36B0DBC-FA3B-40D6-A43F-C001D7906494}" dt="2024-01-10T13:11:22.817" v="4495" actId="1076"/>
          <ac:spMkLst>
            <pc:docMk/>
            <pc:sldMk cId="959733007" sldId="287"/>
            <ac:spMk id="2" creationId="{8DB510A1-E367-4D19-1B75-2B4EF3442F2F}"/>
          </ac:spMkLst>
        </pc:spChg>
        <pc:spChg chg="add mod">
          <ac:chgData name="Nikolina Zallemi" userId="24b37704-daa6-4f6d-897e-5a2f956c132c" providerId="ADAL" clId="{D36B0DBC-FA3B-40D6-A43F-C001D7906494}" dt="2024-01-10T13:17:09.887" v="4648" actId="20577"/>
          <ac:spMkLst>
            <pc:docMk/>
            <pc:sldMk cId="959733007" sldId="287"/>
            <ac:spMk id="3" creationId="{A632E14A-3E3C-2798-E1CB-D317C3AF779D}"/>
          </ac:spMkLst>
        </pc:spChg>
      </pc:sldChg>
      <pc:sldChg chg="new del">
        <pc:chgData name="Nikolina Zallemi" userId="24b37704-daa6-4f6d-897e-5a2f956c132c" providerId="ADAL" clId="{D36B0DBC-FA3B-40D6-A43F-C001D7906494}" dt="2024-01-11T13:49:15.048" v="4665" actId="47"/>
        <pc:sldMkLst>
          <pc:docMk/>
          <pc:sldMk cId="1352458421" sldId="288"/>
        </pc:sldMkLst>
      </pc:sldChg>
    </pc:docChg>
  </pc:docChgLst>
  <pc:docChgLst>
    <pc:chgData name="Madeleine Sarah Abbes" userId="S::10859603@polimi.it::c94953dc-e0b1-4988-b6b3-3043507d5d96" providerId="AD" clId="Web-{2FD23C36-2E51-4E62-9022-58EBF6259DFC}"/>
    <pc:docChg chg="modSld">
      <pc:chgData name="Madeleine Sarah Abbes" userId="S::10859603@polimi.it::c94953dc-e0b1-4988-b6b3-3043507d5d96" providerId="AD" clId="Web-{2FD23C36-2E51-4E62-9022-58EBF6259DFC}" dt="2024-01-09T21:47:21.395" v="4" actId="14100"/>
      <pc:docMkLst>
        <pc:docMk/>
      </pc:docMkLst>
      <pc:sldChg chg="modSp">
        <pc:chgData name="Madeleine Sarah Abbes" userId="S::10859603@polimi.it::c94953dc-e0b1-4988-b6b3-3043507d5d96" providerId="AD" clId="Web-{2FD23C36-2E51-4E62-9022-58EBF6259DFC}" dt="2024-01-09T21:47:21.395" v="4" actId="14100"/>
        <pc:sldMkLst>
          <pc:docMk/>
          <pc:sldMk cId="839147997" sldId="274"/>
        </pc:sldMkLst>
        <pc:spChg chg="mod">
          <ac:chgData name="Madeleine Sarah Abbes" userId="S::10859603@polimi.it::c94953dc-e0b1-4988-b6b3-3043507d5d96" providerId="AD" clId="Web-{2FD23C36-2E51-4E62-9022-58EBF6259DFC}" dt="2024-01-09T21:47:11.863" v="3" actId="14100"/>
          <ac:spMkLst>
            <pc:docMk/>
            <pc:sldMk cId="839147997" sldId="274"/>
            <ac:spMk id="20" creationId="{A772D74D-CC3E-CDEB-9C47-82E98EBF7FAD}"/>
          </ac:spMkLst>
        </pc:spChg>
        <pc:grpChg chg="mod">
          <ac:chgData name="Madeleine Sarah Abbes" userId="S::10859603@polimi.it::c94953dc-e0b1-4988-b6b3-3043507d5d96" providerId="AD" clId="Web-{2FD23C36-2E51-4E62-9022-58EBF6259DFC}" dt="2024-01-09T21:47:21.395" v="4" actId="14100"/>
          <ac:grpSpMkLst>
            <pc:docMk/>
            <pc:sldMk cId="839147997" sldId="274"/>
            <ac:grpSpMk id="18" creationId="{6A384B5D-DB5D-C5FA-825F-E2A11BD94149}"/>
          </ac:grpSpMkLst>
        </pc:grpChg>
        <pc:picChg chg="mod">
          <ac:chgData name="Madeleine Sarah Abbes" userId="S::10859603@polimi.it::c94953dc-e0b1-4988-b6b3-3043507d5d96" providerId="AD" clId="Web-{2FD23C36-2E51-4E62-9022-58EBF6259DFC}" dt="2024-01-09T21:46:42.018" v="1" actId="14100"/>
          <ac:picMkLst>
            <pc:docMk/>
            <pc:sldMk cId="839147997" sldId="274"/>
            <ac:picMk id="22" creationId="{59F66616-BBDE-62B4-4ABD-8990D68936DB}"/>
          </ac:picMkLst>
        </pc:picChg>
      </pc:sldChg>
    </pc:docChg>
  </pc:docChgLst>
  <pc:docChgLst>
    <pc:chgData name="Nikolina Zallemi" userId="24b37704-daa6-4f6d-897e-5a2f956c132c" providerId="ADAL" clId="{EBC489FF-4E99-4155-8248-8E40F06C6C04}"/>
    <pc:docChg chg="undo custSel addSld delSld modSld">
      <pc:chgData name="Nikolina Zallemi" userId="24b37704-daa6-4f6d-897e-5a2f956c132c" providerId="ADAL" clId="{EBC489FF-4E99-4155-8248-8E40F06C6C04}" dt="2024-01-11T21:24:25.052" v="246" actId="1076"/>
      <pc:docMkLst>
        <pc:docMk/>
      </pc:docMkLst>
      <pc:sldChg chg="addSp delSp modSp mod">
        <pc:chgData name="Nikolina Zallemi" userId="24b37704-daa6-4f6d-897e-5a2f956c132c" providerId="ADAL" clId="{EBC489FF-4E99-4155-8248-8E40F06C6C04}" dt="2024-01-11T21:01:40.312" v="148" actId="1076"/>
        <pc:sldMkLst>
          <pc:docMk/>
          <pc:sldMk cId="1807297609" sldId="257"/>
        </pc:sldMkLst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5" creationId="{554178A4-30A2-5F7A-9076-81D2993280D9}"/>
          </ac:spMkLst>
        </pc:spChg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6" creationId="{FF0E0A4F-5F53-824F-A20B-1B089B525359}"/>
          </ac:spMkLst>
        </pc:spChg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8" creationId="{C8458143-AE2F-C02D-3A53-D965692DE021}"/>
          </ac:spMkLst>
        </pc:spChg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9" creationId="{FC928241-B079-DBFD-D791-FC581DEE0F2E}"/>
          </ac:spMkLst>
        </pc:spChg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11" creationId="{1C92DB61-6AEB-960E-407C-5C812B02FC70}"/>
          </ac:spMkLst>
        </pc:spChg>
        <pc:spChg chg="mod">
          <ac:chgData name="Nikolina Zallemi" userId="24b37704-daa6-4f6d-897e-5a2f956c132c" providerId="ADAL" clId="{EBC489FF-4E99-4155-8248-8E40F06C6C04}" dt="2024-01-11T20:56:26.921" v="108"/>
          <ac:spMkLst>
            <pc:docMk/>
            <pc:sldMk cId="1807297609" sldId="257"/>
            <ac:spMk id="15" creationId="{E6398FD7-C177-3D7C-98EA-BEF9AD654FDE}"/>
          </ac:spMkLst>
        </pc:spChg>
        <pc:spChg chg="add mod">
          <ac:chgData name="Nikolina Zallemi" userId="24b37704-daa6-4f6d-897e-5a2f956c132c" providerId="ADAL" clId="{EBC489FF-4E99-4155-8248-8E40F06C6C04}" dt="2024-01-11T20:56:42.250" v="111" actId="1076"/>
          <ac:spMkLst>
            <pc:docMk/>
            <pc:sldMk cId="1807297609" sldId="257"/>
            <ac:spMk id="16" creationId="{D4EACBCA-7051-8715-1B99-114935B84F83}"/>
          </ac:spMkLst>
        </pc:spChg>
        <pc:spChg chg="mod">
          <ac:chgData name="Nikolina Zallemi" userId="24b37704-daa6-4f6d-897e-5a2f956c132c" providerId="ADAL" clId="{EBC489FF-4E99-4155-8248-8E40F06C6C04}" dt="2024-01-11T20:54:16.925" v="75" actId="1076"/>
          <ac:spMkLst>
            <pc:docMk/>
            <pc:sldMk cId="1807297609" sldId="257"/>
            <ac:spMk id="24" creationId="{C0554680-E03E-2523-22B3-C4B2FDC39688}"/>
          </ac:spMkLst>
        </pc:spChg>
        <pc:spChg chg="add mod">
          <ac:chgData name="Nikolina Zallemi" userId="24b37704-daa6-4f6d-897e-5a2f956c132c" providerId="ADAL" clId="{EBC489FF-4E99-4155-8248-8E40F06C6C04}" dt="2024-01-11T20:57:02.651" v="114" actId="1076"/>
          <ac:spMkLst>
            <pc:docMk/>
            <pc:sldMk cId="1807297609" sldId="257"/>
            <ac:spMk id="26" creationId="{5A3E52AD-61C5-001F-BC27-7E114E291E5D}"/>
          </ac:spMkLst>
        </pc:spChg>
        <pc:spChg chg="add mod">
          <ac:chgData name="Nikolina Zallemi" userId="24b37704-daa6-4f6d-897e-5a2f956c132c" providerId="ADAL" clId="{EBC489FF-4E99-4155-8248-8E40F06C6C04}" dt="2024-01-11T20:57:06.691" v="116" actId="1076"/>
          <ac:spMkLst>
            <pc:docMk/>
            <pc:sldMk cId="1807297609" sldId="257"/>
            <ac:spMk id="27" creationId="{5E479454-6D8B-E4EF-03BC-92DAAC8254DF}"/>
          </ac:spMkLst>
        </pc:spChg>
        <pc:spChg chg="add mod">
          <ac:chgData name="Nikolina Zallemi" userId="24b37704-daa6-4f6d-897e-5a2f956c132c" providerId="ADAL" clId="{EBC489FF-4E99-4155-8248-8E40F06C6C04}" dt="2024-01-11T20:57:15.289" v="120" actId="1076"/>
          <ac:spMkLst>
            <pc:docMk/>
            <pc:sldMk cId="1807297609" sldId="257"/>
            <ac:spMk id="28" creationId="{8102A519-B7F2-E5E8-AD48-8260FEF02CD2}"/>
          </ac:spMkLst>
        </pc:spChg>
        <pc:spChg chg="add mod">
          <ac:chgData name="Nikolina Zallemi" userId="24b37704-daa6-4f6d-897e-5a2f956c132c" providerId="ADAL" clId="{EBC489FF-4E99-4155-8248-8E40F06C6C04}" dt="2024-01-11T20:57:21.057" v="122" actId="1076"/>
          <ac:spMkLst>
            <pc:docMk/>
            <pc:sldMk cId="1807297609" sldId="257"/>
            <ac:spMk id="29" creationId="{8A93A4F2-D541-5415-C03E-A7FAE7DD2884}"/>
          </ac:spMkLst>
        </pc:spChg>
        <pc:grpChg chg="add mod">
          <ac:chgData name="Nikolina Zallemi" userId="24b37704-daa6-4f6d-897e-5a2f956c132c" providerId="ADAL" clId="{EBC489FF-4E99-4155-8248-8E40F06C6C04}" dt="2024-01-11T20:56:39.829" v="110" actId="14100"/>
          <ac:grpSpMkLst>
            <pc:docMk/>
            <pc:sldMk cId="1807297609" sldId="257"/>
            <ac:grpSpMk id="4" creationId="{7BBC0070-1D6D-D88C-C968-F224C0878273}"/>
          </ac:grpSpMkLst>
        </pc:grpChg>
        <pc:grpChg chg="add mod">
          <ac:chgData name="Nikolina Zallemi" userId="24b37704-daa6-4f6d-897e-5a2f956c132c" providerId="ADAL" clId="{EBC489FF-4E99-4155-8248-8E40F06C6C04}" dt="2024-01-11T20:56:32.550" v="109" actId="1076"/>
          <ac:grpSpMkLst>
            <pc:docMk/>
            <pc:sldMk cId="1807297609" sldId="257"/>
            <ac:grpSpMk id="7" creationId="{5E4E7893-27BE-9E2D-E46D-F810E68F2B12}"/>
          </ac:grpSpMkLst>
        </pc:grpChg>
        <pc:grpChg chg="add mod">
          <ac:chgData name="Nikolina Zallemi" userId="24b37704-daa6-4f6d-897e-5a2f956c132c" providerId="ADAL" clId="{EBC489FF-4E99-4155-8248-8E40F06C6C04}" dt="2024-01-11T20:56:32.550" v="109" actId="1076"/>
          <ac:grpSpMkLst>
            <pc:docMk/>
            <pc:sldMk cId="1807297609" sldId="257"/>
            <ac:grpSpMk id="10" creationId="{4FEA858F-6D9C-98FD-2D24-CCFB1CF539B8}"/>
          </ac:grpSpMkLst>
        </pc:grpChg>
        <pc:grpChg chg="mod">
          <ac:chgData name="Nikolina Zallemi" userId="24b37704-daa6-4f6d-897e-5a2f956c132c" providerId="ADAL" clId="{EBC489FF-4E99-4155-8248-8E40F06C6C04}" dt="2024-01-11T20:54:14.597" v="74" actId="14100"/>
          <ac:grpSpMkLst>
            <pc:docMk/>
            <pc:sldMk cId="1807297609" sldId="257"/>
            <ac:grpSpMk id="12" creationId="{176EE188-0F25-B149-9E5E-2A26A80EDBC8}"/>
          </ac:grpSpMkLst>
        </pc:grpChg>
        <pc:grpChg chg="mod">
          <ac:chgData name="Nikolina Zallemi" userId="24b37704-daa6-4f6d-897e-5a2f956c132c" providerId="ADAL" clId="{EBC489FF-4E99-4155-8248-8E40F06C6C04}" dt="2024-01-11T21:01:40.312" v="148" actId="1076"/>
          <ac:grpSpMkLst>
            <pc:docMk/>
            <pc:sldMk cId="1807297609" sldId="257"/>
            <ac:grpSpMk id="18" creationId="{66B637F6-AAD9-3F18-E37F-64CE955F6912}"/>
          </ac:grpSpMkLst>
        </pc:grpChg>
        <pc:grpChg chg="mod">
          <ac:chgData name="Nikolina Zallemi" userId="24b37704-daa6-4f6d-897e-5a2f956c132c" providerId="ADAL" clId="{EBC489FF-4E99-4155-8248-8E40F06C6C04}" dt="2024-01-11T21:01:40.312" v="148" actId="1076"/>
          <ac:grpSpMkLst>
            <pc:docMk/>
            <pc:sldMk cId="1807297609" sldId="257"/>
            <ac:grpSpMk id="21" creationId="{406E5CCF-E895-2644-AE69-E0D820A68A02}"/>
          </ac:grpSpMkLst>
        </pc:grpChg>
        <pc:graphicFrameChg chg="add mod">
          <ac:chgData name="Nikolina Zallemi" userId="24b37704-daa6-4f6d-897e-5a2f956c132c" providerId="ADAL" clId="{EBC489FF-4E99-4155-8248-8E40F06C6C04}" dt="2024-01-11T20:56:32.550" v="109" actId="1076"/>
          <ac:graphicFrameMkLst>
            <pc:docMk/>
            <pc:sldMk cId="1807297609" sldId="257"/>
            <ac:graphicFrameMk id="2" creationId="{2613C9E6-4858-D4E4-A92D-752FB8EE7E00}"/>
          </ac:graphicFrameMkLst>
        </pc:graphicFrameChg>
        <pc:graphicFrameChg chg="add del mod">
          <ac:chgData name="Nikolina Zallemi" userId="24b37704-daa6-4f6d-897e-5a2f956c132c" providerId="ADAL" clId="{EBC489FF-4E99-4155-8248-8E40F06C6C04}" dt="2024-01-11T20:56:59.259" v="113"/>
          <ac:graphicFrameMkLst>
            <pc:docMk/>
            <pc:sldMk cId="1807297609" sldId="257"/>
            <ac:graphicFrameMk id="3" creationId="{CAEE812D-1310-824E-8ADB-42D9066BEA4F}"/>
          </ac:graphicFrameMkLst>
        </pc:graphicFrameChg>
      </pc:sldChg>
      <pc:sldChg chg="addSp delSp modSp mod">
        <pc:chgData name="Nikolina Zallemi" userId="24b37704-daa6-4f6d-897e-5a2f956c132c" providerId="ADAL" clId="{EBC489FF-4E99-4155-8248-8E40F06C6C04}" dt="2024-01-11T20:53:13.823" v="66" actId="1076"/>
        <pc:sldMkLst>
          <pc:docMk/>
          <pc:sldMk cId="1233944327" sldId="262"/>
        </pc:sldMkLst>
        <pc:spChg chg="add mod">
          <ac:chgData name="Nikolina Zallemi" userId="24b37704-daa6-4f6d-897e-5a2f956c132c" providerId="ADAL" clId="{EBC489FF-4E99-4155-8248-8E40F06C6C04}" dt="2024-01-11T20:50:59.635" v="34" actId="1076"/>
          <ac:spMkLst>
            <pc:docMk/>
            <pc:sldMk cId="1233944327" sldId="262"/>
            <ac:spMk id="2" creationId="{F8072859-7069-8AF1-45AD-8F7ABCE847FE}"/>
          </ac:spMkLst>
        </pc:spChg>
        <pc:spChg chg="mod">
          <ac:chgData name="Nikolina Zallemi" userId="24b37704-daa6-4f6d-897e-5a2f956c132c" providerId="ADAL" clId="{EBC489FF-4E99-4155-8248-8E40F06C6C04}" dt="2024-01-11T20:49:06.786" v="5" actId="255"/>
          <ac:spMkLst>
            <pc:docMk/>
            <pc:sldMk cId="1233944327" sldId="262"/>
            <ac:spMk id="7" creationId="{FB913939-44EE-803F-F2DE-0E1B3418EDBB}"/>
          </ac:spMkLst>
        </pc:spChg>
        <pc:spChg chg="add mod">
          <ac:chgData name="Nikolina Zallemi" userId="24b37704-daa6-4f6d-897e-5a2f956c132c" providerId="ADAL" clId="{EBC489FF-4E99-4155-8248-8E40F06C6C04}" dt="2024-01-11T20:53:13.823" v="66" actId="1076"/>
          <ac:spMkLst>
            <pc:docMk/>
            <pc:sldMk cId="1233944327" sldId="262"/>
            <ac:spMk id="21" creationId="{F969BC0D-4857-A7A0-E6D4-D3A14EAA8611}"/>
          </ac:spMkLst>
        </pc:spChg>
        <pc:spChg chg="mod">
          <ac:chgData name="Nikolina Zallemi" userId="24b37704-daa6-4f6d-897e-5a2f956c132c" providerId="ADAL" clId="{EBC489FF-4E99-4155-8248-8E40F06C6C04}" dt="2024-01-11T20:49:11.013" v="6" actId="255"/>
          <ac:spMkLst>
            <pc:docMk/>
            <pc:sldMk cId="1233944327" sldId="262"/>
            <ac:spMk id="27" creationId="{DF545C02-9348-A877-01EA-5EE0C01A056D}"/>
          </ac:spMkLst>
        </pc:spChg>
        <pc:spChg chg="mod">
          <ac:chgData name="Nikolina Zallemi" userId="24b37704-daa6-4f6d-897e-5a2f956c132c" providerId="ADAL" clId="{EBC489FF-4E99-4155-8248-8E40F06C6C04}" dt="2024-01-11T20:49:15.625" v="7" actId="255"/>
          <ac:spMkLst>
            <pc:docMk/>
            <pc:sldMk cId="1233944327" sldId="262"/>
            <ac:spMk id="30" creationId="{4C614BF3-BADD-042C-5643-381529DC13AA}"/>
          </ac:spMkLst>
        </pc:spChg>
        <pc:spChg chg="mod">
          <ac:chgData name="Nikolina Zallemi" userId="24b37704-daa6-4f6d-897e-5a2f956c132c" providerId="ADAL" clId="{EBC489FF-4E99-4155-8248-8E40F06C6C04}" dt="2024-01-11T20:50:51.457" v="31" actId="1076"/>
          <ac:spMkLst>
            <pc:docMk/>
            <pc:sldMk cId="1233944327" sldId="262"/>
            <ac:spMk id="42" creationId="{955BD911-362D-1C40-438C-DB42D86F358E}"/>
          </ac:spMkLst>
        </pc:spChg>
        <pc:grpChg chg="mod">
          <ac:chgData name="Nikolina Zallemi" userId="24b37704-daa6-4f6d-897e-5a2f956c132c" providerId="ADAL" clId="{EBC489FF-4E99-4155-8248-8E40F06C6C04}" dt="2024-01-11T20:49:00.740" v="4" actId="1076"/>
          <ac:grpSpMkLst>
            <pc:docMk/>
            <pc:sldMk cId="1233944327" sldId="262"/>
            <ac:grpSpMk id="4" creationId="{188CEE95-1D4C-BAFE-33C9-E55A320AF2F7}"/>
          </ac:grpSpMkLst>
        </pc:grpChg>
        <pc:grpChg chg="mod">
          <ac:chgData name="Nikolina Zallemi" userId="24b37704-daa6-4f6d-897e-5a2f956c132c" providerId="ADAL" clId="{EBC489FF-4E99-4155-8248-8E40F06C6C04}" dt="2024-01-11T20:49:32.304" v="10" actId="1076"/>
          <ac:grpSpMkLst>
            <pc:docMk/>
            <pc:sldMk cId="1233944327" sldId="262"/>
            <ac:grpSpMk id="9" creationId="{E3C6054C-7766-6E4C-F9C4-E34D25B45318}"/>
          </ac:grpSpMkLst>
        </pc:grpChg>
        <pc:grpChg chg="mod">
          <ac:chgData name="Nikolina Zallemi" userId="24b37704-daa6-4f6d-897e-5a2f956c132c" providerId="ADAL" clId="{EBC489FF-4E99-4155-8248-8E40F06C6C04}" dt="2024-01-11T20:49:32.304" v="10" actId="1076"/>
          <ac:grpSpMkLst>
            <pc:docMk/>
            <pc:sldMk cId="1233944327" sldId="262"/>
            <ac:grpSpMk id="12" creationId="{176EE188-0F25-B149-9E5E-2A26A80EDBC8}"/>
          </ac:grpSpMkLst>
        </pc:grpChg>
        <pc:grpChg chg="mod">
          <ac:chgData name="Nikolina Zallemi" userId="24b37704-daa6-4f6d-897e-5a2f956c132c" providerId="ADAL" clId="{EBC489FF-4E99-4155-8248-8E40F06C6C04}" dt="2024-01-11T20:50:48.734" v="30" actId="14100"/>
          <ac:grpSpMkLst>
            <pc:docMk/>
            <pc:sldMk cId="1233944327" sldId="262"/>
            <ac:grpSpMk id="25" creationId="{88880916-2986-FD5E-12B7-6922AF7C4660}"/>
          </ac:grpSpMkLst>
        </pc:grpChg>
        <pc:grpChg chg="mod">
          <ac:chgData name="Nikolina Zallemi" userId="24b37704-daa6-4f6d-897e-5a2f956c132c" providerId="ADAL" clId="{EBC489FF-4E99-4155-8248-8E40F06C6C04}" dt="2024-01-11T20:50:44.958" v="29" actId="14100"/>
          <ac:grpSpMkLst>
            <pc:docMk/>
            <pc:sldMk cId="1233944327" sldId="262"/>
            <ac:grpSpMk id="28" creationId="{12C829F6-05C5-F0D7-F0E6-108C1D5592FE}"/>
          </ac:grpSpMkLst>
        </pc:grpChg>
        <pc:picChg chg="add mod">
          <ac:chgData name="Nikolina Zallemi" userId="24b37704-daa6-4f6d-897e-5a2f956c132c" providerId="ADAL" clId="{EBC489FF-4E99-4155-8248-8E40F06C6C04}" dt="2024-01-11T20:52:07.103" v="42" actId="14100"/>
          <ac:picMkLst>
            <pc:docMk/>
            <pc:sldMk cId="1233944327" sldId="262"/>
            <ac:picMk id="16" creationId="{79582DC9-164A-47FA-A657-9BA39C820422}"/>
          </ac:picMkLst>
        </pc:picChg>
        <pc:picChg chg="add mod">
          <ac:chgData name="Nikolina Zallemi" userId="24b37704-daa6-4f6d-897e-5a2f956c132c" providerId="ADAL" clId="{EBC489FF-4E99-4155-8248-8E40F06C6C04}" dt="2024-01-11T20:52:27.583" v="45" actId="1076"/>
          <ac:picMkLst>
            <pc:docMk/>
            <pc:sldMk cId="1233944327" sldId="262"/>
            <ac:picMk id="19" creationId="{093624DF-89BA-447A-D20B-A1AE3716BD2E}"/>
          </ac:picMkLst>
        </pc:picChg>
        <pc:picChg chg="add del mod">
          <ac:chgData name="Nikolina Zallemi" userId="24b37704-daa6-4f6d-897e-5a2f956c132c" providerId="ADAL" clId="{EBC489FF-4E99-4155-8248-8E40F06C6C04}" dt="2024-01-11T20:52:03.577" v="41" actId="478"/>
          <ac:picMkLst>
            <pc:docMk/>
            <pc:sldMk cId="1233944327" sldId="262"/>
            <ac:picMk id="20" creationId="{4D4A3DE9-CCEF-D451-C531-8756A8CAFBB5}"/>
          </ac:picMkLst>
        </pc:picChg>
        <pc:picChg chg="mod">
          <ac:chgData name="Nikolina Zallemi" userId="24b37704-daa6-4f6d-897e-5a2f956c132c" providerId="ADAL" clId="{EBC489FF-4E99-4155-8248-8E40F06C6C04}" dt="2024-01-11T20:49:32.304" v="10" actId="1076"/>
          <ac:picMkLst>
            <pc:docMk/>
            <pc:sldMk cId="1233944327" sldId="262"/>
            <ac:picMk id="44" creationId="{070E2994-7768-A6E2-9D0F-07C2D678DD34}"/>
          </ac:picMkLst>
        </pc:picChg>
        <pc:picChg chg="mod">
          <ac:chgData name="Nikolina Zallemi" userId="24b37704-daa6-4f6d-897e-5a2f956c132c" providerId="ADAL" clId="{EBC489FF-4E99-4155-8248-8E40F06C6C04}" dt="2024-01-11T20:52:12.430" v="43" actId="1076"/>
          <ac:picMkLst>
            <pc:docMk/>
            <pc:sldMk cId="1233944327" sldId="262"/>
            <ac:picMk id="46" creationId="{3C9971F9-4281-23E6-797A-1732B535FCAA}"/>
          </ac:picMkLst>
        </pc:picChg>
        <pc:picChg chg="mod">
          <ac:chgData name="Nikolina Zallemi" userId="24b37704-daa6-4f6d-897e-5a2f956c132c" providerId="ADAL" clId="{EBC489FF-4E99-4155-8248-8E40F06C6C04}" dt="2024-01-11T20:49:32.304" v="10" actId="1076"/>
          <ac:picMkLst>
            <pc:docMk/>
            <pc:sldMk cId="1233944327" sldId="262"/>
            <ac:picMk id="50" creationId="{E75402EA-D666-1B9A-25FB-C3671FFF763B}"/>
          </ac:picMkLst>
        </pc:picChg>
        <pc:cxnChg chg="mod">
          <ac:chgData name="Nikolina Zallemi" userId="24b37704-daa6-4f6d-897e-5a2f956c132c" providerId="ADAL" clId="{EBC489FF-4E99-4155-8248-8E40F06C6C04}" dt="2024-01-11T20:49:32.304" v="10" actId="1076"/>
          <ac:cxnSpMkLst>
            <pc:docMk/>
            <pc:sldMk cId="1233944327" sldId="262"/>
            <ac:cxnSpMk id="18" creationId="{A50186F3-8866-A87A-972E-6C4FD374BD7F}"/>
          </ac:cxnSpMkLst>
        </pc:cxnChg>
        <pc:cxnChg chg="mod">
          <ac:chgData name="Nikolina Zallemi" userId="24b37704-daa6-4f6d-897e-5a2f956c132c" providerId="ADAL" clId="{EBC489FF-4E99-4155-8248-8E40F06C6C04}" dt="2024-01-11T20:50:48.734" v="30" actId="14100"/>
          <ac:cxnSpMkLst>
            <pc:docMk/>
            <pc:sldMk cId="1233944327" sldId="262"/>
            <ac:cxnSpMk id="32" creationId="{640B2C2B-BC24-A14E-DEC3-38F595408788}"/>
          </ac:cxnSpMkLst>
        </pc:cxnChg>
        <pc:cxnChg chg="mod">
          <ac:chgData name="Nikolina Zallemi" userId="24b37704-daa6-4f6d-897e-5a2f956c132c" providerId="ADAL" clId="{EBC489FF-4E99-4155-8248-8E40F06C6C04}" dt="2024-01-11T20:50:44.958" v="29" actId="14100"/>
          <ac:cxnSpMkLst>
            <pc:docMk/>
            <pc:sldMk cId="1233944327" sldId="262"/>
            <ac:cxnSpMk id="34" creationId="{A8292418-0AFF-F5C5-B424-39B39E2F71D8}"/>
          </ac:cxnSpMkLst>
        </pc:cxnChg>
      </pc:sldChg>
      <pc:sldChg chg="modSp del mod">
        <pc:chgData name="Nikolina Zallemi" userId="24b37704-daa6-4f6d-897e-5a2f956c132c" providerId="ADAL" clId="{EBC489FF-4E99-4155-8248-8E40F06C6C04}" dt="2024-01-11T20:57:28.891" v="123" actId="47"/>
        <pc:sldMkLst>
          <pc:docMk/>
          <pc:sldMk cId="1763234510" sldId="265"/>
        </pc:sldMkLst>
        <pc:graphicFrameChg chg="mod">
          <ac:chgData name="Nikolina Zallemi" userId="24b37704-daa6-4f6d-897e-5a2f956c132c" providerId="ADAL" clId="{EBC489FF-4E99-4155-8248-8E40F06C6C04}" dt="2024-01-11T20:56:18.058" v="107" actId="1076"/>
          <ac:graphicFrameMkLst>
            <pc:docMk/>
            <pc:sldMk cId="1763234510" sldId="265"/>
            <ac:graphicFrameMk id="3" creationId="{CAEE812D-1310-824E-8ADB-42D9066BEA4F}"/>
          </ac:graphicFrameMkLst>
        </pc:graphicFrameChg>
      </pc:sldChg>
      <pc:sldChg chg="addSp delSp modSp add del mod">
        <pc:chgData name="Nikolina Zallemi" userId="24b37704-daa6-4f6d-897e-5a2f956c132c" providerId="ADAL" clId="{EBC489FF-4E99-4155-8248-8E40F06C6C04}" dt="2024-01-11T21:06:44.360" v="208" actId="14100"/>
        <pc:sldMkLst>
          <pc:docMk/>
          <pc:sldMk cId="3408103685" sldId="266"/>
        </pc:sldMkLst>
        <pc:spChg chg="add mod">
          <ac:chgData name="Nikolina Zallemi" userId="24b37704-daa6-4f6d-897e-5a2f956c132c" providerId="ADAL" clId="{EBC489FF-4E99-4155-8248-8E40F06C6C04}" dt="2024-01-11T21:04:55.992" v="185" actId="1076"/>
          <ac:spMkLst>
            <pc:docMk/>
            <pc:sldMk cId="3408103685" sldId="266"/>
            <ac:spMk id="2" creationId="{9196E944-9BE0-C27B-78A3-DE843929039E}"/>
          </ac:spMkLst>
        </pc:spChg>
        <pc:spChg chg="mod">
          <ac:chgData name="Nikolina Zallemi" userId="24b37704-daa6-4f6d-897e-5a2f956c132c" providerId="ADAL" clId="{EBC489FF-4E99-4155-8248-8E40F06C6C04}" dt="2024-01-11T21:03:13.049" v="162" actId="1076"/>
          <ac:spMkLst>
            <pc:docMk/>
            <pc:sldMk cId="3408103685" sldId="266"/>
            <ac:spMk id="4" creationId="{016B401A-A53E-C3AF-F07E-5B5F2AC540CD}"/>
          </ac:spMkLst>
        </pc:spChg>
        <pc:spChg chg="mod">
          <ac:chgData name="Nikolina Zallemi" userId="24b37704-daa6-4f6d-897e-5a2f956c132c" providerId="ADAL" clId="{EBC489FF-4E99-4155-8248-8E40F06C6C04}" dt="2024-01-11T21:03:45.650" v="167"/>
          <ac:spMkLst>
            <pc:docMk/>
            <pc:sldMk cId="3408103685" sldId="266"/>
            <ac:spMk id="5" creationId="{FAFE6D2D-F104-FE4C-3464-0BCCB0C61B36}"/>
          </ac:spMkLst>
        </pc:spChg>
        <pc:spChg chg="mod">
          <ac:chgData name="Nikolina Zallemi" userId="24b37704-daa6-4f6d-897e-5a2f956c132c" providerId="ADAL" clId="{EBC489FF-4E99-4155-8248-8E40F06C6C04}" dt="2024-01-11T21:03:45.650" v="167"/>
          <ac:spMkLst>
            <pc:docMk/>
            <pc:sldMk cId="3408103685" sldId="266"/>
            <ac:spMk id="6" creationId="{BE23C44A-7478-C838-665B-F67DE6E1673D}"/>
          </ac:spMkLst>
        </pc:spChg>
        <pc:spChg chg="mod">
          <ac:chgData name="Nikolina Zallemi" userId="24b37704-daa6-4f6d-897e-5a2f956c132c" providerId="ADAL" clId="{EBC489FF-4E99-4155-8248-8E40F06C6C04}" dt="2024-01-11T21:04:02.749" v="171" actId="1076"/>
          <ac:spMkLst>
            <pc:docMk/>
            <pc:sldMk cId="3408103685" sldId="266"/>
            <ac:spMk id="12" creationId="{29868377-7366-483E-69C4-9944554DD5C8}"/>
          </ac:spMkLst>
        </pc:spChg>
        <pc:spChg chg="mod">
          <ac:chgData name="Nikolina Zallemi" userId="24b37704-daa6-4f6d-897e-5a2f956c132c" providerId="ADAL" clId="{EBC489FF-4E99-4155-8248-8E40F06C6C04}" dt="2024-01-11T21:04:08.092" v="172" actId="1076"/>
          <ac:spMkLst>
            <pc:docMk/>
            <pc:sldMk cId="3408103685" sldId="266"/>
            <ac:spMk id="13" creationId="{0E73929A-BE8B-1ADD-706D-8A63FB09655B}"/>
          </ac:spMkLst>
        </pc:spChg>
        <pc:spChg chg="mod">
          <ac:chgData name="Nikolina Zallemi" userId="24b37704-daa6-4f6d-897e-5a2f956c132c" providerId="ADAL" clId="{EBC489FF-4E99-4155-8248-8E40F06C6C04}" dt="2024-01-11T21:04:30.278" v="178"/>
          <ac:spMkLst>
            <pc:docMk/>
            <pc:sldMk cId="3408103685" sldId="266"/>
            <ac:spMk id="18" creationId="{9C5985BB-75D7-D1F3-88C3-4010795AF022}"/>
          </ac:spMkLst>
        </pc:spChg>
        <pc:spChg chg="mod">
          <ac:chgData name="Nikolina Zallemi" userId="24b37704-daa6-4f6d-897e-5a2f956c132c" providerId="ADAL" clId="{EBC489FF-4E99-4155-8248-8E40F06C6C04}" dt="2024-01-11T21:04:30.278" v="178"/>
          <ac:spMkLst>
            <pc:docMk/>
            <pc:sldMk cId="3408103685" sldId="266"/>
            <ac:spMk id="19" creationId="{7A2090AC-EF63-52E7-E099-65537545CB13}"/>
          </ac:spMkLst>
        </pc:spChg>
        <pc:spChg chg="mod">
          <ac:chgData name="Nikolina Zallemi" userId="24b37704-daa6-4f6d-897e-5a2f956c132c" providerId="ADAL" clId="{EBC489FF-4E99-4155-8248-8E40F06C6C04}" dt="2024-01-11T21:04:30.278" v="178"/>
          <ac:spMkLst>
            <pc:docMk/>
            <pc:sldMk cId="3408103685" sldId="266"/>
            <ac:spMk id="21" creationId="{F7BF2991-8CB3-0362-E459-2E914D5A287F}"/>
          </ac:spMkLst>
        </pc:spChg>
        <pc:spChg chg="mod">
          <ac:chgData name="Nikolina Zallemi" userId="24b37704-daa6-4f6d-897e-5a2f956c132c" providerId="ADAL" clId="{EBC489FF-4E99-4155-8248-8E40F06C6C04}" dt="2024-01-11T21:04:35.368" v="180" actId="14100"/>
          <ac:spMkLst>
            <pc:docMk/>
            <pc:sldMk cId="3408103685" sldId="266"/>
            <ac:spMk id="22" creationId="{72364068-2280-06A8-DEFC-41B5618DF9C1}"/>
          </ac:spMkLst>
        </pc:spChg>
        <pc:spChg chg="add mod">
          <ac:chgData name="Nikolina Zallemi" userId="24b37704-daa6-4f6d-897e-5a2f956c132c" providerId="ADAL" clId="{EBC489FF-4E99-4155-8248-8E40F06C6C04}" dt="2024-01-11T21:06:24.910" v="200" actId="14100"/>
          <ac:spMkLst>
            <pc:docMk/>
            <pc:sldMk cId="3408103685" sldId="266"/>
            <ac:spMk id="25" creationId="{A3851E8D-4161-2352-0211-6C058BC6F99C}"/>
          </ac:spMkLst>
        </pc:spChg>
        <pc:spChg chg="add mod">
          <ac:chgData name="Nikolina Zallemi" userId="24b37704-daa6-4f6d-897e-5a2f956c132c" providerId="ADAL" clId="{EBC489FF-4E99-4155-8248-8E40F06C6C04}" dt="2024-01-11T21:06:44.360" v="208" actId="14100"/>
          <ac:spMkLst>
            <pc:docMk/>
            <pc:sldMk cId="3408103685" sldId="266"/>
            <ac:spMk id="27" creationId="{4C45855F-9D33-6B26-0B35-EA4CD0416D70}"/>
          </ac:spMkLst>
        </pc:spChg>
        <pc:grpChg chg="add mod">
          <ac:chgData name="Nikolina Zallemi" userId="24b37704-daa6-4f6d-897e-5a2f956c132c" providerId="ADAL" clId="{EBC489FF-4E99-4155-8248-8E40F06C6C04}" dt="2024-01-11T21:03:59.294" v="170" actId="14100"/>
          <ac:grpSpMkLst>
            <pc:docMk/>
            <pc:sldMk cId="3408103685" sldId="266"/>
            <ac:grpSpMk id="3" creationId="{BE41CB05-F069-ADDF-E8CE-C14540E96EA5}"/>
          </ac:grpSpMkLst>
        </pc:grpChg>
        <pc:grpChg chg="add mod">
          <ac:chgData name="Nikolina Zallemi" userId="24b37704-daa6-4f6d-897e-5a2f956c132c" providerId="ADAL" clId="{EBC489FF-4E99-4155-8248-8E40F06C6C04}" dt="2024-01-11T21:03:59.294" v="170" actId="14100"/>
          <ac:grpSpMkLst>
            <pc:docMk/>
            <pc:sldMk cId="3408103685" sldId="266"/>
            <ac:grpSpMk id="7" creationId="{8761FAA2-80CE-88A6-33E0-64A853B63412}"/>
          </ac:grpSpMkLst>
        </pc:grpChg>
        <pc:grpChg chg="mod">
          <ac:chgData name="Nikolina Zallemi" userId="24b37704-daa6-4f6d-897e-5a2f956c132c" providerId="ADAL" clId="{EBC489FF-4E99-4155-8248-8E40F06C6C04}" dt="2024-01-11T21:03:00.130" v="159" actId="1076"/>
          <ac:grpSpMkLst>
            <pc:docMk/>
            <pc:sldMk cId="3408103685" sldId="266"/>
            <ac:grpSpMk id="8" creationId="{59E8FB2D-5101-7CFB-570E-2280462AE6A8}"/>
          </ac:grpSpMkLst>
        </pc:grpChg>
        <pc:grpChg chg="mod">
          <ac:chgData name="Nikolina Zallemi" userId="24b37704-daa6-4f6d-897e-5a2f956c132c" providerId="ADAL" clId="{EBC489FF-4E99-4155-8248-8E40F06C6C04}" dt="2024-01-11T21:03:00.130" v="159" actId="1076"/>
          <ac:grpSpMkLst>
            <pc:docMk/>
            <pc:sldMk cId="3408103685" sldId="266"/>
            <ac:grpSpMk id="11" creationId="{5D356BDC-92C1-AAE9-851E-38A519DC0002}"/>
          </ac:grpSpMkLst>
        </pc:grpChg>
        <pc:grpChg chg="add mod">
          <ac:chgData name="Nikolina Zallemi" userId="24b37704-daa6-4f6d-897e-5a2f956c132c" providerId="ADAL" clId="{EBC489FF-4E99-4155-8248-8E40F06C6C04}" dt="2024-01-11T21:04:46.795" v="183" actId="1076"/>
          <ac:grpSpMkLst>
            <pc:docMk/>
            <pc:sldMk cId="3408103685" sldId="266"/>
            <ac:grpSpMk id="16" creationId="{39AB56EF-5F57-EE05-E785-9C09CF8CD364}"/>
          </ac:grpSpMkLst>
        </pc:grpChg>
        <pc:grpChg chg="add mod">
          <ac:chgData name="Nikolina Zallemi" userId="24b37704-daa6-4f6d-897e-5a2f956c132c" providerId="ADAL" clId="{EBC489FF-4E99-4155-8248-8E40F06C6C04}" dt="2024-01-11T21:04:46.795" v="183" actId="1076"/>
          <ac:grpSpMkLst>
            <pc:docMk/>
            <pc:sldMk cId="3408103685" sldId="266"/>
            <ac:grpSpMk id="20" creationId="{2B3C4379-3C8D-90B2-1C25-5950DDEF3DD6}"/>
          </ac:grpSpMkLst>
        </pc:grpChg>
        <pc:picChg chg="add del mod">
          <ac:chgData name="Nikolina Zallemi" userId="24b37704-daa6-4f6d-897e-5a2f956c132c" providerId="ADAL" clId="{EBC489FF-4E99-4155-8248-8E40F06C6C04}" dt="2024-01-11T21:04:23.943" v="177" actId="478"/>
          <ac:picMkLst>
            <pc:docMk/>
            <pc:sldMk cId="3408103685" sldId="266"/>
            <ac:picMk id="14" creationId="{81037482-25F9-8121-9940-E400323D62C2}"/>
          </ac:picMkLst>
        </pc:picChg>
        <pc:picChg chg="add mod">
          <ac:chgData name="Nikolina Zallemi" userId="24b37704-daa6-4f6d-897e-5a2f956c132c" providerId="ADAL" clId="{EBC489FF-4E99-4155-8248-8E40F06C6C04}" dt="2024-01-11T21:06:33.702" v="203" actId="1076"/>
          <ac:picMkLst>
            <pc:docMk/>
            <pc:sldMk cId="3408103685" sldId="266"/>
            <ac:picMk id="23" creationId="{E16DD72C-E663-AA0A-33F4-A6FD9C211E90}"/>
          </ac:picMkLst>
        </pc:picChg>
        <pc:picChg chg="mod">
          <ac:chgData name="Nikolina Zallemi" userId="24b37704-daa6-4f6d-897e-5a2f956c132c" providerId="ADAL" clId="{EBC489FF-4E99-4155-8248-8E40F06C6C04}" dt="2024-01-11T21:02:52.450" v="158" actId="1076"/>
          <ac:picMkLst>
            <pc:docMk/>
            <pc:sldMk cId="3408103685" sldId="266"/>
            <ac:picMk id="26" creationId="{BD1A9D4F-2D9D-D9A6-64DA-3373D8AA59C6}"/>
          </ac:picMkLst>
        </pc:picChg>
      </pc:sldChg>
      <pc:sldChg chg="add del">
        <pc:chgData name="Nikolina Zallemi" userId="24b37704-daa6-4f6d-897e-5a2f956c132c" providerId="ADAL" clId="{EBC489FF-4E99-4155-8248-8E40F06C6C04}" dt="2024-01-11T21:06:49.946" v="209" actId="47"/>
        <pc:sldMkLst>
          <pc:docMk/>
          <pc:sldMk cId="3392348269" sldId="267"/>
        </pc:sldMkLst>
      </pc:sldChg>
      <pc:sldChg chg="del">
        <pc:chgData name="Nikolina Zallemi" userId="24b37704-daa6-4f6d-897e-5a2f956c132c" providerId="ADAL" clId="{EBC489FF-4E99-4155-8248-8E40F06C6C04}" dt="2024-01-11T20:51:19.318" v="38" actId="47"/>
        <pc:sldMkLst>
          <pc:docMk/>
          <pc:sldMk cId="1053946159" sldId="269"/>
        </pc:sldMkLst>
      </pc:sldChg>
      <pc:sldChg chg="addSp modSp mod">
        <pc:chgData name="Nikolina Zallemi" userId="24b37704-daa6-4f6d-897e-5a2f956c132c" providerId="ADAL" clId="{EBC489FF-4E99-4155-8248-8E40F06C6C04}" dt="2024-01-11T21:09:49.705" v="243" actId="1076"/>
        <pc:sldMkLst>
          <pc:docMk/>
          <pc:sldMk cId="3833092461" sldId="271"/>
        </pc:sldMkLst>
        <pc:spChg chg="add mod">
          <ac:chgData name="Nikolina Zallemi" userId="24b37704-daa6-4f6d-897e-5a2f956c132c" providerId="ADAL" clId="{EBC489FF-4E99-4155-8248-8E40F06C6C04}" dt="2024-01-11T21:09:31.026" v="239" actId="1076"/>
          <ac:spMkLst>
            <pc:docMk/>
            <pc:sldMk cId="3833092461" sldId="271"/>
            <ac:spMk id="2" creationId="{5BACD673-F74F-2256-383C-426CF13BAF76}"/>
          </ac:spMkLst>
        </pc:spChg>
        <pc:spChg chg="add mod">
          <ac:chgData name="Nikolina Zallemi" userId="24b37704-daa6-4f6d-897e-5a2f956c132c" providerId="ADAL" clId="{EBC489FF-4E99-4155-8248-8E40F06C6C04}" dt="2024-01-11T21:09:11.729" v="234" actId="1076"/>
          <ac:spMkLst>
            <pc:docMk/>
            <pc:sldMk cId="3833092461" sldId="271"/>
            <ac:spMk id="4" creationId="{5B8F8F87-07C1-BA06-747F-89AA5F76094E}"/>
          </ac:spMkLst>
        </pc:spChg>
        <pc:spChg chg="add mod">
          <ac:chgData name="Nikolina Zallemi" userId="24b37704-daa6-4f6d-897e-5a2f956c132c" providerId="ADAL" clId="{EBC489FF-4E99-4155-8248-8E40F06C6C04}" dt="2024-01-11T21:09:11.729" v="234" actId="1076"/>
          <ac:spMkLst>
            <pc:docMk/>
            <pc:sldMk cId="3833092461" sldId="271"/>
            <ac:spMk id="5" creationId="{EDE62C0C-73B8-C2D6-5B74-C6F87108F32C}"/>
          </ac:spMkLst>
        </pc:spChg>
        <pc:spChg chg="add mod">
          <ac:chgData name="Nikolina Zallemi" userId="24b37704-daa6-4f6d-897e-5a2f956c132c" providerId="ADAL" clId="{EBC489FF-4E99-4155-8248-8E40F06C6C04}" dt="2024-01-11T21:09:49.705" v="243" actId="1076"/>
          <ac:spMkLst>
            <pc:docMk/>
            <pc:sldMk cId="3833092461" sldId="271"/>
            <ac:spMk id="7" creationId="{0E50B669-1D82-054D-AEF3-A630818E94B2}"/>
          </ac:spMkLst>
        </pc:spChg>
        <pc:spChg chg="mod">
          <ac:chgData name="Nikolina Zallemi" userId="24b37704-daa6-4f6d-897e-5a2f956c132c" providerId="ADAL" clId="{EBC489FF-4E99-4155-8248-8E40F06C6C04}" dt="2024-01-11T21:07:40.603" v="217" actId="1076"/>
          <ac:spMkLst>
            <pc:docMk/>
            <pc:sldMk cId="3833092461" sldId="271"/>
            <ac:spMk id="8" creationId="{E463EB4B-18C4-E803-3B0F-E5300DE28257}"/>
          </ac:spMkLst>
        </pc:spChg>
        <pc:spChg chg="mod">
          <ac:chgData name="Nikolina Zallemi" userId="24b37704-daa6-4f6d-897e-5a2f956c132c" providerId="ADAL" clId="{EBC489FF-4E99-4155-8248-8E40F06C6C04}" dt="2024-01-11T21:07:19.617" v="212" actId="1076"/>
          <ac:spMkLst>
            <pc:docMk/>
            <pc:sldMk cId="3833092461" sldId="271"/>
            <ac:spMk id="10" creationId="{5472CFC2-A825-E877-A4FD-CF3A84096031}"/>
          </ac:spMkLst>
        </pc:spChg>
        <pc:spChg chg="mod">
          <ac:chgData name="Nikolina Zallemi" userId="24b37704-daa6-4f6d-897e-5a2f956c132c" providerId="ADAL" clId="{EBC489FF-4E99-4155-8248-8E40F06C6C04}" dt="2024-01-11T21:07:25.314" v="213" actId="1076"/>
          <ac:spMkLst>
            <pc:docMk/>
            <pc:sldMk cId="3833092461" sldId="271"/>
            <ac:spMk id="11" creationId="{37516C53-B7F2-411A-F530-3E458F6F092B}"/>
          </ac:spMkLst>
        </pc:spChg>
        <pc:spChg chg="mod">
          <ac:chgData name="Nikolina Zallemi" userId="24b37704-daa6-4f6d-897e-5a2f956c132c" providerId="ADAL" clId="{EBC489FF-4E99-4155-8248-8E40F06C6C04}" dt="2024-01-11T21:07:25.314" v="213" actId="1076"/>
          <ac:spMkLst>
            <pc:docMk/>
            <pc:sldMk cId="3833092461" sldId="271"/>
            <ac:spMk id="12" creationId="{004BBE3D-60EB-4F84-4618-07A1470330B3}"/>
          </ac:spMkLst>
        </pc:spChg>
        <pc:spChg chg="mod">
          <ac:chgData name="Nikolina Zallemi" userId="24b37704-daa6-4f6d-897e-5a2f956c132c" providerId="ADAL" clId="{EBC489FF-4E99-4155-8248-8E40F06C6C04}" dt="2024-01-11T21:07:51.563" v="219" actId="1076"/>
          <ac:spMkLst>
            <pc:docMk/>
            <pc:sldMk cId="3833092461" sldId="271"/>
            <ac:spMk id="13" creationId="{3739B96B-276C-65B8-D08B-447486A54511}"/>
          </ac:spMkLst>
        </pc:spChg>
        <pc:spChg chg="mod">
          <ac:chgData name="Nikolina Zallemi" userId="24b37704-daa6-4f6d-897e-5a2f956c132c" providerId="ADAL" clId="{EBC489FF-4E99-4155-8248-8E40F06C6C04}" dt="2024-01-11T21:07:51.563" v="219" actId="1076"/>
          <ac:spMkLst>
            <pc:docMk/>
            <pc:sldMk cId="3833092461" sldId="271"/>
            <ac:spMk id="14" creationId="{E269284D-F174-289B-910E-2C9F7A5990B7}"/>
          </ac:spMkLst>
        </pc:spChg>
        <pc:spChg chg="mod">
          <ac:chgData name="Nikolina Zallemi" userId="24b37704-daa6-4f6d-897e-5a2f956c132c" providerId="ADAL" clId="{EBC489FF-4E99-4155-8248-8E40F06C6C04}" dt="2024-01-11T21:07:36.572" v="216" actId="1076"/>
          <ac:spMkLst>
            <pc:docMk/>
            <pc:sldMk cId="3833092461" sldId="271"/>
            <ac:spMk id="15" creationId="{111D9B75-C8AD-FE59-500A-176E64497F41}"/>
          </ac:spMkLst>
        </pc:spChg>
        <pc:spChg chg="mod">
          <ac:chgData name="Nikolina Zallemi" userId="24b37704-daa6-4f6d-897e-5a2f956c132c" providerId="ADAL" clId="{EBC489FF-4E99-4155-8248-8E40F06C6C04}" dt="2024-01-11T21:08:56.269" v="232" actId="255"/>
          <ac:spMkLst>
            <pc:docMk/>
            <pc:sldMk cId="3833092461" sldId="271"/>
            <ac:spMk id="17" creationId="{CBD65442-BBE1-6698-5AB7-0481A38FB6E1}"/>
          </ac:spMkLst>
        </pc:spChg>
        <pc:spChg chg="mod">
          <ac:chgData name="Nikolina Zallemi" userId="24b37704-daa6-4f6d-897e-5a2f956c132c" providerId="ADAL" clId="{EBC489FF-4E99-4155-8248-8E40F06C6C04}" dt="2024-01-11T21:09:02.247" v="233" actId="255"/>
          <ac:spMkLst>
            <pc:docMk/>
            <pc:sldMk cId="3833092461" sldId="271"/>
            <ac:spMk id="18" creationId="{C7D6A910-EEE6-C63D-8BCE-C11A78BDC92A}"/>
          </ac:spMkLst>
        </pc:spChg>
        <pc:picChg chg="mod">
          <ac:chgData name="Nikolina Zallemi" userId="24b37704-daa6-4f6d-897e-5a2f956c132c" providerId="ADAL" clId="{EBC489FF-4E99-4155-8248-8E40F06C6C04}" dt="2024-01-11T21:07:26.933" v="214" actId="1076"/>
          <ac:picMkLst>
            <pc:docMk/>
            <pc:sldMk cId="3833092461" sldId="271"/>
            <ac:picMk id="3" creationId="{4AF4A84A-4B8F-8151-C1BB-2C123C5549EE}"/>
          </ac:picMkLst>
        </pc:picChg>
        <pc:picChg chg="add mod">
          <ac:chgData name="Nikolina Zallemi" userId="24b37704-daa6-4f6d-897e-5a2f956c132c" providerId="ADAL" clId="{EBC489FF-4E99-4155-8248-8E40F06C6C04}" dt="2024-01-11T21:09:26.971" v="238" actId="14100"/>
          <ac:picMkLst>
            <pc:docMk/>
            <pc:sldMk cId="3833092461" sldId="271"/>
            <ac:picMk id="6" creationId="{E7993667-7F5B-D958-8FB1-42830E1E5D42}"/>
          </ac:picMkLst>
        </pc:picChg>
        <pc:picChg chg="mod">
          <ac:chgData name="Nikolina Zallemi" userId="24b37704-daa6-4f6d-897e-5a2f956c132c" providerId="ADAL" clId="{EBC489FF-4E99-4155-8248-8E40F06C6C04}" dt="2024-01-11T21:07:57.710" v="222" actId="1076"/>
          <ac:picMkLst>
            <pc:docMk/>
            <pc:sldMk cId="3833092461" sldId="271"/>
            <ac:picMk id="9" creationId="{265FB9E0-B156-AF60-46C2-6F0E7F6CFBD4}"/>
          </ac:picMkLst>
        </pc:picChg>
      </pc:sldChg>
      <pc:sldChg chg="del">
        <pc:chgData name="Nikolina Zallemi" userId="24b37704-daa6-4f6d-897e-5a2f956c132c" providerId="ADAL" clId="{EBC489FF-4E99-4155-8248-8E40F06C6C04}" dt="2024-01-11T21:09:52.470" v="244" actId="47"/>
        <pc:sldMkLst>
          <pc:docMk/>
          <pc:sldMk cId="108649384" sldId="273"/>
        </pc:sldMkLst>
      </pc:sldChg>
      <pc:sldChg chg="modSp mod">
        <pc:chgData name="Nikolina Zallemi" userId="24b37704-daa6-4f6d-897e-5a2f956c132c" providerId="ADAL" clId="{EBC489FF-4E99-4155-8248-8E40F06C6C04}" dt="2024-01-11T21:24:25.052" v="246" actId="1076"/>
        <pc:sldMkLst>
          <pc:docMk/>
          <pc:sldMk cId="839147997" sldId="274"/>
        </pc:sldMkLst>
        <pc:picChg chg="mod">
          <ac:chgData name="Nikolina Zallemi" userId="24b37704-daa6-4f6d-897e-5a2f956c132c" providerId="ADAL" clId="{EBC489FF-4E99-4155-8248-8E40F06C6C04}" dt="2024-01-11T21:24:25.052" v="246" actId="1076"/>
          <ac:picMkLst>
            <pc:docMk/>
            <pc:sldMk cId="839147997" sldId="274"/>
            <ac:picMk id="22" creationId="{59F66616-BBDE-62B4-4ABD-8990D68936DB}"/>
          </ac:picMkLst>
        </pc:picChg>
      </pc:sldChg>
      <pc:sldChg chg="addSp modSp mod">
        <pc:chgData name="Nikolina Zallemi" userId="24b37704-daa6-4f6d-897e-5a2f956c132c" providerId="ADAL" clId="{EBC489FF-4E99-4155-8248-8E40F06C6C04}" dt="2024-01-11T20:59:41.122" v="146" actId="255"/>
        <pc:sldMkLst>
          <pc:docMk/>
          <pc:sldMk cId="2394882203" sldId="275"/>
        </pc:sldMkLst>
        <pc:spChg chg="mod">
          <ac:chgData name="Nikolina Zallemi" userId="24b37704-daa6-4f6d-897e-5a2f956c132c" providerId="ADAL" clId="{EBC489FF-4E99-4155-8248-8E40F06C6C04}" dt="2024-01-11T20:58:50.776" v="130" actId="1076"/>
          <ac:spMkLst>
            <pc:docMk/>
            <pc:sldMk cId="2394882203" sldId="275"/>
            <ac:spMk id="2" creationId="{D96736AD-3B96-688C-5DDF-DFAE78511781}"/>
          </ac:spMkLst>
        </pc:spChg>
        <pc:spChg chg="add mod">
          <ac:chgData name="Nikolina Zallemi" userId="24b37704-daa6-4f6d-897e-5a2f956c132c" providerId="ADAL" clId="{EBC489FF-4E99-4155-8248-8E40F06C6C04}" dt="2024-01-11T20:59:41.122" v="146" actId="255"/>
          <ac:spMkLst>
            <pc:docMk/>
            <pc:sldMk cId="2394882203" sldId="275"/>
            <ac:spMk id="6" creationId="{301FCFAA-CA11-41C7-EA37-C53F15AE8A01}"/>
          </ac:spMkLst>
        </pc:spChg>
        <pc:spChg chg="mod">
          <ac:chgData name="Nikolina Zallemi" userId="24b37704-daa6-4f6d-897e-5a2f956c132c" providerId="ADAL" clId="{EBC489FF-4E99-4155-8248-8E40F06C6C04}" dt="2024-01-11T20:59:00.118" v="133" actId="1076"/>
          <ac:spMkLst>
            <pc:docMk/>
            <pc:sldMk cId="2394882203" sldId="275"/>
            <ac:spMk id="7" creationId="{066D5669-0550-BC08-0ACD-1D9C73762875}"/>
          </ac:spMkLst>
        </pc:spChg>
        <pc:spChg chg="mod">
          <ac:chgData name="Nikolina Zallemi" userId="24b37704-daa6-4f6d-897e-5a2f956c132c" providerId="ADAL" clId="{EBC489FF-4E99-4155-8248-8E40F06C6C04}" dt="2024-01-11T20:58:56.420" v="132" actId="1076"/>
          <ac:spMkLst>
            <pc:docMk/>
            <pc:sldMk cId="2394882203" sldId="275"/>
            <ac:spMk id="12" creationId="{806B7A0F-262E-9C4A-351A-74586A28CF20}"/>
          </ac:spMkLst>
        </pc:spChg>
        <pc:picChg chg="mod">
          <ac:chgData name="Nikolina Zallemi" userId="24b37704-daa6-4f6d-897e-5a2f956c132c" providerId="ADAL" clId="{EBC489FF-4E99-4155-8248-8E40F06C6C04}" dt="2024-01-11T20:58:45.903" v="128" actId="1076"/>
          <ac:picMkLst>
            <pc:docMk/>
            <pc:sldMk cId="2394882203" sldId="275"/>
            <ac:picMk id="3" creationId="{AF302530-EFC4-269D-6F31-E673261C6BA3}"/>
          </ac:picMkLst>
        </pc:picChg>
        <pc:picChg chg="add mod">
          <ac:chgData name="Nikolina Zallemi" userId="24b37704-daa6-4f6d-897e-5a2f956c132c" providerId="ADAL" clId="{EBC489FF-4E99-4155-8248-8E40F06C6C04}" dt="2024-01-11T20:59:12.630" v="138" actId="1076"/>
          <ac:picMkLst>
            <pc:docMk/>
            <pc:sldMk cId="2394882203" sldId="275"/>
            <ac:picMk id="5" creationId="{6B0B02F1-62E3-B6D1-50CE-C123FEAC9567}"/>
          </ac:picMkLst>
        </pc:picChg>
        <pc:picChg chg="mod">
          <ac:chgData name="Nikolina Zallemi" userId="24b37704-daa6-4f6d-897e-5a2f956c132c" providerId="ADAL" clId="{EBC489FF-4E99-4155-8248-8E40F06C6C04}" dt="2024-01-11T20:59:18.400" v="141" actId="1076"/>
          <ac:picMkLst>
            <pc:docMk/>
            <pc:sldMk cId="2394882203" sldId="275"/>
            <ac:picMk id="14" creationId="{DAA68BC5-0537-B9E7-4C8C-A32DC22181EE}"/>
          </ac:picMkLst>
        </pc:picChg>
        <pc:cxnChg chg="mod">
          <ac:chgData name="Nikolina Zallemi" userId="24b37704-daa6-4f6d-897e-5a2f956c132c" providerId="ADAL" clId="{EBC489FF-4E99-4155-8248-8E40F06C6C04}" dt="2024-01-11T20:58:53.075" v="131" actId="1076"/>
          <ac:cxnSpMkLst>
            <pc:docMk/>
            <pc:sldMk cId="2394882203" sldId="275"/>
            <ac:cxnSpMk id="4" creationId="{68F2EBDC-D2A1-EE6F-952A-A97A1431F1C9}"/>
          </ac:cxnSpMkLst>
        </pc:cxnChg>
      </pc:sldChg>
      <pc:sldChg chg="del">
        <pc:chgData name="Nikolina Zallemi" userId="24b37704-daa6-4f6d-897e-5a2f956c132c" providerId="ADAL" clId="{EBC489FF-4E99-4155-8248-8E40F06C6C04}" dt="2024-01-11T20:59:50.978" v="147" actId="47"/>
        <pc:sldMkLst>
          <pc:docMk/>
          <pc:sldMk cId="2715499684" sldId="27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/>
      <dgm:spPr/>
      <dgm:t>
        <a:bodyPr/>
        <a:lstStyle/>
        <a:p>
          <a:r>
            <a:rPr lang="en-US" dirty="0"/>
            <a:t>Environmental and Climatic variables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/>
      <dgm:spPr/>
      <dgm:t>
        <a:bodyPr/>
        <a:lstStyle/>
        <a:p>
          <a:r>
            <a:rPr lang="en-US" dirty="0"/>
            <a:t>Wind Speed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9AA7F273-3809-414A-830A-9AE321321220}">
      <dgm:prSet phldrT="[Text]"/>
      <dgm:spPr/>
      <dgm:t>
        <a:bodyPr/>
        <a:lstStyle/>
        <a:p>
          <a:r>
            <a:rPr lang="en-US" dirty="0"/>
            <a:t>Max Temperature</a:t>
          </a:r>
        </a:p>
      </dgm:t>
    </dgm:pt>
    <dgm:pt modelId="{938244F2-E191-49E2-9D83-EE0740A74AD0}" type="parTrans" cxnId="{785CA7BF-F195-439D-8827-E4062540024D}">
      <dgm:prSet/>
      <dgm:spPr/>
      <dgm:t>
        <a:bodyPr/>
        <a:lstStyle/>
        <a:p>
          <a:endParaRPr lang="en-US"/>
        </a:p>
      </dgm:t>
    </dgm:pt>
    <dgm:pt modelId="{78150421-2B3B-4760-A3B4-E0730B51FBA5}" type="sibTrans" cxnId="{785CA7BF-F195-439D-8827-E4062540024D}">
      <dgm:prSet/>
      <dgm:spPr/>
      <dgm:t>
        <a:bodyPr/>
        <a:lstStyle/>
        <a:p>
          <a:endParaRPr lang="en-US"/>
        </a:p>
      </dgm:t>
    </dgm:pt>
    <dgm:pt modelId="{86FCB603-643C-44C4-A8A9-71A43636C462}">
      <dgm:prSet phldrT="[Text]"/>
      <dgm:spPr/>
      <dgm:t>
        <a:bodyPr/>
        <a:lstStyle/>
        <a:p>
          <a:r>
            <a:rPr lang="en-US" dirty="0"/>
            <a:t>Min Temperature</a:t>
          </a:r>
        </a:p>
      </dgm:t>
    </dgm:pt>
    <dgm:pt modelId="{528178FE-D353-4E81-8673-14ED4AA81AA3}" type="parTrans" cxnId="{FEB9FCE7-3AA4-4B3E-BB58-CD13C91E4928}">
      <dgm:prSet/>
      <dgm:spPr/>
      <dgm:t>
        <a:bodyPr/>
        <a:lstStyle/>
        <a:p>
          <a:endParaRPr lang="en-US"/>
        </a:p>
      </dgm:t>
    </dgm:pt>
    <dgm:pt modelId="{DDBC32D0-7D8D-4B57-A3F2-09E93E2E8897}" type="sibTrans" cxnId="{FEB9FCE7-3AA4-4B3E-BB58-CD13C91E4928}">
      <dgm:prSet/>
      <dgm:spPr/>
      <dgm:t>
        <a:bodyPr/>
        <a:lstStyle/>
        <a:p>
          <a:endParaRPr lang="en-US"/>
        </a:p>
      </dgm:t>
    </dgm:pt>
    <dgm:pt modelId="{3BAA7344-9E33-4998-B32C-3296497FA628}">
      <dgm:prSet phldrT="[Text]"/>
      <dgm:spPr/>
      <dgm:t>
        <a:bodyPr/>
        <a:lstStyle/>
        <a:p>
          <a:r>
            <a:rPr lang="en-US" dirty="0"/>
            <a:t>Water Deficit</a:t>
          </a:r>
        </a:p>
      </dgm:t>
    </dgm:pt>
    <dgm:pt modelId="{F603AA8A-CDA7-4D81-B53D-B4649AF8FDE7}" type="parTrans" cxnId="{69833B6F-D306-4DC2-A5C8-4BBDA81C437E}">
      <dgm:prSet/>
      <dgm:spPr/>
      <dgm:t>
        <a:bodyPr/>
        <a:lstStyle/>
        <a:p>
          <a:endParaRPr lang="en-US"/>
        </a:p>
      </dgm:t>
    </dgm:pt>
    <dgm:pt modelId="{B6F1666F-F4DC-4D28-A0A4-47F494190716}" type="sibTrans" cxnId="{69833B6F-D306-4DC2-A5C8-4BBDA81C437E}">
      <dgm:prSet/>
      <dgm:spPr/>
      <dgm:t>
        <a:bodyPr/>
        <a:lstStyle/>
        <a:p>
          <a:endParaRPr lang="en-US"/>
        </a:p>
      </dgm:t>
    </dgm:pt>
    <dgm:pt modelId="{7AF98EBE-DBA9-431E-9AF8-6DC9ADBD96F0}">
      <dgm:prSet phldrT="[Text]"/>
      <dgm:spPr/>
      <dgm:t>
        <a:bodyPr/>
        <a:lstStyle/>
        <a:p>
          <a:r>
            <a:rPr lang="en-US" dirty="0"/>
            <a:t>Precipitation</a:t>
          </a:r>
        </a:p>
      </dgm:t>
    </dgm:pt>
    <dgm:pt modelId="{DB4575F8-CE51-4C4B-B649-83F416EA2BC1}" type="parTrans" cxnId="{7175BE99-3B99-4B05-80D9-3A9AC9A56489}">
      <dgm:prSet/>
      <dgm:spPr/>
      <dgm:t>
        <a:bodyPr/>
        <a:lstStyle/>
        <a:p>
          <a:endParaRPr lang="en-US"/>
        </a:p>
      </dgm:t>
    </dgm:pt>
    <dgm:pt modelId="{AFFF9C14-1F58-4714-A9BF-85F1C793D7D6}" type="sibTrans" cxnId="{7175BE99-3B99-4B05-80D9-3A9AC9A56489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3786D686-21C5-46EB-B9D8-A47852859153}">
      <dgm:prSet phldrT="[Text]"/>
      <dgm:spPr/>
      <dgm:t>
        <a:bodyPr/>
        <a:lstStyle/>
        <a:p>
          <a:r>
            <a:rPr lang="en-US" dirty="0"/>
            <a:t>Soil Moisture</a:t>
          </a:r>
        </a:p>
      </dgm:t>
    </dgm:pt>
    <dgm:pt modelId="{40CB1DFF-75C4-4B11-914B-F7F07BEC0F81}" type="parTrans" cxnId="{3CE9694C-A830-4FFA-A3D4-6F183CF9AABA}">
      <dgm:prSet/>
      <dgm:spPr/>
      <dgm:t>
        <a:bodyPr/>
        <a:lstStyle/>
        <a:p>
          <a:endParaRPr lang="en-US"/>
        </a:p>
      </dgm:t>
    </dgm:pt>
    <dgm:pt modelId="{CA757C35-3A41-4917-A4B2-BF4875F17843}" type="sibTrans" cxnId="{3CE9694C-A830-4FFA-A3D4-6F183CF9AABA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6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7D4FF840-6888-45FA-8C1D-317D195BEB69}" type="presOf" srcId="{9AA7F273-3809-414A-830A-9AE321321220}" destId="{4DBEA95E-12BF-4B8F-B30E-CA98940BFEB5}" srcOrd="0" destOrd="1" presId="urn:microsoft.com/office/officeart/2005/8/layout/hList1"/>
    <dgm:cxn modelId="{D0EB7345-229A-4AC7-A1A0-F51679026C24}" type="presOf" srcId="{86FCB603-643C-44C4-A8A9-71A43636C462}" destId="{4DBEA95E-12BF-4B8F-B30E-CA98940BFEB5}" srcOrd="0" destOrd="2" presId="urn:microsoft.com/office/officeart/2005/8/layout/hList1"/>
    <dgm:cxn modelId="{3CE9694C-A830-4FFA-A3D4-6F183CF9AABA}" srcId="{45346F6D-37F6-48FE-A167-BDB022D7F3EF}" destId="{3786D686-21C5-46EB-B9D8-A47852859153}" srcOrd="5" destOrd="0" parTransId="{40CB1DFF-75C4-4B11-914B-F7F07BEC0F81}" sibTransId="{CA757C35-3A41-4917-A4B2-BF4875F17843}"/>
    <dgm:cxn modelId="{69833B6F-D306-4DC2-A5C8-4BBDA81C437E}" srcId="{45346F6D-37F6-48FE-A167-BDB022D7F3EF}" destId="{3BAA7344-9E33-4998-B32C-3296497FA628}" srcOrd="3" destOrd="0" parTransId="{F603AA8A-CDA7-4D81-B53D-B4649AF8FDE7}" sibTransId="{B6F1666F-F4DC-4D28-A0A4-47F494190716}"/>
    <dgm:cxn modelId="{CC1C1F7B-EA22-4133-B215-CA8A3688AA48}" type="presOf" srcId="{276EA1DE-8A09-4435-ACF8-27BA59E3D681}" destId="{4DBEA95E-12BF-4B8F-B30E-CA98940BFEB5}" srcOrd="0" destOrd="6" presId="urn:microsoft.com/office/officeart/2005/8/layout/hList1"/>
    <dgm:cxn modelId="{CE65A186-5BB1-4DA3-871F-3CC57C330E52}" type="presOf" srcId="{3786D686-21C5-46EB-B9D8-A47852859153}" destId="{4DBEA95E-12BF-4B8F-B30E-CA98940BFEB5}" srcOrd="0" destOrd="5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7175BE99-3B99-4B05-80D9-3A9AC9A56489}" srcId="{45346F6D-37F6-48FE-A167-BDB022D7F3EF}" destId="{7AF98EBE-DBA9-431E-9AF8-6DC9ADBD96F0}" srcOrd="4" destOrd="0" parTransId="{DB4575F8-CE51-4C4B-B649-83F416EA2BC1}" sibTransId="{AFFF9C14-1F58-4714-A9BF-85F1C793D7D6}"/>
    <dgm:cxn modelId="{785CA7BF-F195-439D-8827-E4062540024D}" srcId="{45346F6D-37F6-48FE-A167-BDB022D7F3EF}" destId="{9AA7F273-3809-414A-830A-9AE321321220}" srcOrd="1" destOrd="0" parTransId="{938244F2-E191-49E2-9D83-EE0740A74AD0}" sibTransId="{78150421-2B3B-4760-A3B4-E0730B51FBA5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FEB9FCE7-3AA4-4B3E-BB58-CD13C91E4928}" srcId="{45346F6D-37F6-48FE-A167-BDB022D7F3EF}" destId="{86FCB603-643C-44C4-A8A9-71A43636C462}" srcOrd="2" destOrd="0" parTransId="{528178FE-D353-4E81-8673-14ED4AA81AA3}" sibTransId="{DDBC32D0-7D8D-4B57-A3F2-09E93E2E8897}"/>
    <dgm:cxn modelId="{D2CCCAF2-3C03-49DB-9DE5-E5A19AF6594F}" type="presOf" srcId="{3BAA7344-9E33-4998-B32C-3296497FA628}" destId="{4DBEA95E-12BF-4B8F-B30E-CA98940BFEB5}" srcOrd="0" destOrd="3" presId="urn:microsoft.com/office/officeart/2005/8/layout/hList1"/>
    <dgm:cxn modelId="{2664A9F8-40A7-4BFF-B4A0-12B7D68D8C79}" type="presOf" srcId="{7AF98EBE-DBA9-431E-9AF8-6DC9ADBD96F0}" destId="{4DBEA95E-12BF-4B8F-B30E-CA98940BFEB5}" srcOrd="0" destOrd="4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/>
      <dgm:spPr/>
      <dgm:t>
        <a:bodyPr/>
        <a:lstStyle/>
        <a:p>
          <a:r>
            <a:rPr lang="en-US" dirty="0"/>
            <a:t>Vegetation indices and Land Cover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/>
      <dgm:spPr/>
      <dgm:t>
        <a:bodyPr/>
        <a:lstStyle/>
        <a:p>
          <a:r>
            <a:rPr lang="en-US" dirty="0"/>
            <a:t>NDVI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CD0431E4-5AB1-467C-AC44-79EDA4FBB5E4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/>
            <a:t>NDMI</a:t>
          </a:r>
        </a:p>
      </dgm:t>
    </dgm:pt>
    <dgm:pt modelId="{42EFECF8-1A5F-4EC7-B0D6-B593D64309EA}" type="parTrans" cxnId="{703C9FE1-6A90-48CB-87AD-1F8BAAF8CF46}">
      <dgm:prSet/>
      <dgm:spPr/>
      <dgm:t>
        <a:bodyPr/>
        <a:lstStyle/>
        <a:p>
          <a:endParaRPr lang="en-US"/>
        </a:p>
      </dgm:t>
    </dgm:pt>
    <dgm:pt modelId="{48C66D76-D8C9-41CD-BE9F-54E31488A206}" type="sibTrans" cxnId="{703C9FE1-6A90-48CB-87AD-1F8BAAF8CF46}">
      <dgm:prSet/>
      <dgm:spPr/>
      <dgm:t>
        <a:bodyPr/>
        <a:lstStyle/>
        <a:p>
          <a:endParaRPr lang="en-US"/>
        </a:p>
      </dgm:t>
    </dgm:pt>
    <dgm:pt modelId="{97B3D33E-3004-4B73-B979-47A96C1DED26}">
      <dgm:prSet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en-US" dirty="0"/>
            <a:t>Land Cover</a:t>
          </a:r>
        </a:p>
      </dgm:t>
    </dgm:pt>
    <dgm:pt modelId="{18D049C1-4D40-49B6-8FF3-322506DD193D}" type="parTrans" cxnId="{C251069E-A414-4805-81D3-B053FABF817F}">
      <dgm:prSet/>
      <dgm:spPr/>
      <dgm:t>
        <a:bodyPr/>
        <a:lstStyle/>
        <a:p>
          <a:endParaRPr lang="en-US"/>
        </a:p>
      </dgm:t>
    </dgm:pt>
    <dgm:pt modelId="{AB42B726-69C2-4757-A939-40E7925531C0}" type="sibTrans" cxnId="{C251069E-A414-4805-81D3-B053FABF817F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3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1ABF8F29-C855-440A-804D-7FB97D1A54A0}" type="presOf" srcId="{97B3D33E-3004-4B73-B979-47A96C1DED26}" destId="{4DBEA95E-12BF-4B8F-B30E-CA98940BFEB5}" srcOrd="0" destOrd="2" presId="urn:microsoft.com/office/officeart/2005/8/layout/hList1"/>
    <dgm:cxn modelId="{4EFA704B-65CB-473F-A16E-177030ACCF3B}" type="presOf" srcId="{CD0431E4-5AB1-467C-AC44-79EDA4FBB5E4}" destId="{4DBEA95E-12BF-4B8F-B30E-CA98940BFEB5}" srcOrd="0" destOrd="1" presId="urn:microsoft.com/office/officeart/2005/8/layout/hList1"/>
    <dgm:cxn modelId="{CC1C1F7B-EA22-4133-B215-CA8A3688AA48}" type="presOf" srcId="{276EA1DE-8A09-4435-ACF8-27BA59E3D681}" destId="{4DBEA95E-12BF-4B8F-B30E-CA98940BFEB5}" srcOrd="0" destOrd="3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C251069E-A414-4805-81D3-B053FABF817F}" srcId="{45346F6D-37F6-48FE-A167-BDB022D7F3EF}" destId="{97B3D33E-3004-4B73-B979-47A96C1DED26}" srcOrd="2" destOrd="0" parTransId="{18D049C1-4D40-49B6-8FF3-322506DD193D}" sibTransId="{AB42B726-69C2-4757-A939-40E7925531C0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703C9FE1-6A90-48CB-87AD-1F8BAAF8CF46}" srcId="{45346F6D-37F6-48FE-A167-BDB022D7F3EF}" destId="{CD0431E4-5AB1-467C-AC44-79EDA4FBB5E4}" srcOrd="1" destOrd="0" parTransId="{42EFECF8-1A5F-4EC7-B0D6-B593D64309EA}" sibTransId="{48C66D76-D8C9-41CD-BE9F-54E31488A206}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 custT="1"/>
      <dgm:spPr/>
      <dgm:t>
        <a:bodyPr/>
        <a:lstStyle/>
        <a:p>
          <a:r>
            <a:rPr lang="en-US" sz="2400" dirty="0"/>
            <a:t>Topographic variables</a:t>
          </a:r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 custT="1"/>
      <dgm:spPr/>
      <dgm:t>
        <a:bodyPr/>
        <a:lstStyle/>
        <a:p>
          <a:r>
            <a:rPr lang="en-US" sz="1800" dirty="0"/>
            <a:t>Slope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BD429C6B-AF66-4231-A96E-F350CED78177}">
      <dgm:prSet phldrT="[Text]" custT="1"/>
      <dgm:spPr/>
      <dgm:t>
        <a:bodyPr/>
        <a:lstStyle/>
        <a:p>
          <a:r>
            <a:rPr lang="en-US" sz="1800" dirty="0"/>
            <a:t>Aspect</a:t>
          </a:r>
        </a:p>
      </dgm:t>
    </dgm:pt>
    <dgm:pt modelId="{B5B316A5-64B2-4764-A13E-552D036F0EBB}" type="parTrans" cxnId="{1BA7CACD-063E-40AA-9FAD-BC390F37C05B}">
      <dgm:prSet/>
      <dgm:spPr/>
      <dgm:t>
        <a:bodyPr/>
        <a:lstStyle/>
        <a:p>
          <a:endParaRPr lang="en-US"/>
        </a:p>
      </dgm:t>
    </dgm:pt>
    <dgm:pt modelId="{ACB11F34-CE3F-4AB1-815A-9A1BBBB56DD7}" type="sibTrans" cxnId="{1BA7CACD-063E-40AA-9FAD-BC390F37C05B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 custScaleY="94184" custLinFactNeighborX="418" custLinFactNeighborY="-1101">
        <dgm:presLayoutVars>
          <dgm:bulletEnabled val="1"/>
        </dgm:presLayoutVars>
      </dgm:prSet>
      <dgm:spPr/>
    </dgm:pt>
  </dgm:ptLst>
  <dgm:cxnLst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633D4C5D-2EB4-4963-9F7B-539649631BDB}" type="presOf" srcId="{BD429C6B-AF66-4231-A96E-F350CED78177}" destId="{4DBEA95E-12BF-4B8F-B30E-CA98940BFEB5}" srcOrd="0" destOrd="1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1BA7CACD-063E-40AA-9FAD-BC390F37C05B}" srcId="{45346F6D-37F6-48FE-A167-BDB022D7F3EF}" destId="{BD429C6B-AF66-4231-A96E-F350CED78177}" srcOrd="1" destOrd="0" parTransId="{B5B316A5-64B2-4764-A13E-552D036F0EBB}" sibTransId="{ACB11F34-CE3F-4AB1-815A-9A1BBBB56DD7}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C6BBCB-E090-498C-9660-22D726E6B40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346F6D-37F6-48FE-A167-BDB022D7F3EF}">
      <dgm:prSet phldrT="[Text]" custT="1"/>
      <dgm:spPr/>
      <dgm:t>
        <a:bodyPr/>
        <a:lstStyle/>
        <a:p>
          <a:r>
            <a:rPr lang="en-US" sz="2000" dirty="0"/>
            <a:t>Social</a:t>
          </a:r>
          <a:r>
            <a:rPr lang="en-US" sz="2000" baseline="0" dirty="0"/>
            <a:t> variables</a:t>
          </a:r>
          <a:endParaRPr lang="en-US" sz="2000" dirty="0"/>
        </a:p>
      </dgm:t>
    </dgm:pt>
    <dgm:pt modelId="{B38C80BE-9E84-4D8E-BDB5-B96C5277C1C2}" type="parTrans" cxnId="{9F542C17-5F33-4AF8-8AFA-AA696C1DAA3E}">
      <dgm:prSet/>
      <dgm:spPr/>
      <dgm:t>
        <a:bodyPr/>
        <a:lstStyle/>
        <a:p>
          <a:endParaRPr lang="en-US"/>
        </a:p>
      </dgm:t>
    </dgm:pt>
    <dgm:pt modelId="{D9DC609B-3B54-4FA3-8018-5FB4F5262F2A}" type="sibTrans" cxnId="{9F542C17-5F33-4AF8-8AFA-AA696C1DAA3E}">
      <dgm:prSet/>
      <dgm:spPr/>
      <dgm:t>
        <a:bodyPr/>
        <a:lstStyle/>
        <a:p>
          <a:endParaRPr lang="en-US"/>
        </a:p>
      </dgm:t>
    </dgm:pt>
    <dgm:pt modelId="{176301F6-ED2B-4A02-BACB-79E3E6017612}">
      <dgm:prSet phldrT="[Text]" custT="1"/>
      <dgm:spPr/>
      <dgm:t>
        <a:bodyPr/>
        <a:lstStyle/>
        <a:p>
          <a:r>
            <a:rPr lang="en-US" sz="2000" dirty="0"/>
            <a:t>Human Impact Index</a:t>
          </a:r>
        </a:p>
      </dgm:t>
    </dgm:pt>
    <dgm:pt modelId="{F448A68B-834B-44F7-B515-C336572BFCED}" type="parTrans" cxnId="{F1A12725-8410-47EB-B9A7-DE59FF41092C}">
      <dgm:prSet/>
      <dgm:spPr/>
      <dgm:t>
        <a:bodyPr/>
        <a:lstStyle/>
        <a:p>
          <a:endParaRPr lang="en-US"/>
        </a:p>
      </dgm:t>
    </dgm:pt>
    <dgm:pt modelId="{EF178601-1E99-4FC3-B8A0-E03D73B0CBCD}" type="sibTrans" cxnId="{F1A12725-8410-47EB-B9A7-DE59FF41092C}">
      <dgm:prSet/>
      <dgm:spPr/>
      <dgm:t>
        <a:bodyPr/>
        <a:lstStyle/>
        <a:p>
          <a:endParaRPr lang="en-US"/>
        </a:p>
      </dgm:t>
    </dgm:pt>
    <dgm:pt modelId="{276EA1DE-8A09-4435-ACF8-27BA59E3D681}">
      <dgm:prSet phldrT="[Text]"/>
      <dgm:spPr/>
      <dgm:t>
        <a:bodyPr/>
        <a:lstStyle/>
        <a:p>
          <a:endParaRPr lang="en-US" sz="3100" dirty="0"/>
        </a:p>
      </dgm:t>
    </dgm:pt>
    <dgm:pt modelId="{5A8B709D-9866-4795-A0D4-AAC37D4EA70A}" type="parTrans" cxnId="{A3DB4116-BB9B-4E92-A922-2E3DFCFD9E67}">
      <dgm:prSet/>
      <dgm:spPr/>
      <dgm:t>
        <a:bodyPr/>
        <a:lstStyle/>
        <a:p>
          <a:endParaRPr lang="en-US"/>
        </a:p>
      </dgm:t>
    </dgm:pt>
    <dgm:pt modelId="{1C626F0E-A338-431A-B488-0E4EA753C8AE}" type="sibTrans" cxnId="{A3DB4116-BB9B-4E92-A922-2E3DFCFD9E67}">
      <dgm:prSet/>
      <dgm:spPr/>
      <dgm:t>
        <a:bodyPr/>
        <a:lstStyle/>
        <a:p>
          <a:endParaRPr lang="en-US"/>
        </a:p>
      </dgm:t>
    </dgm:pt>
    <dgm:pt modelId="{8F96F757-FC9C-43C7-94FB-E199FB179E2D}" type="pres">
      <dgm:prSet presAssocID="{11C6BBCB-E090-498C-9660-22D726E6B400}" presName="Name0" presStyleCnt="0">
        <dgm:presLayoutVars>
          <dgm:dir/>
          <dgm:animLvl val="lvl"/>
          <dgm:resizeHandles val="exact"/>
        </dgm:presLayoutVars>
      </dgm:prSet>
      <dgm:spPr/>
    </dgm:pt>
    <dgm:pt modelId="{31B6F4AE-B853-43ED-8AF0-40E87E85568A}" type="pres">
      <dgm:prSet presAssocID="{45346F6D-37F6-48FE-A167-BDB022D7F3EF}" presName="composite" presStyleCnt="0"/>
      <dgm:spPr/>
    </dgm:pt>
    <dgm:pt modelId="{13D556C8-44A0-4363-9F67-ED5324EE9853}" type="pres">
      <dgm:prSet presAssocID="{45346F6D-37F6-48FE-A167-BDB022D7F3EF}" presName="parTx" presStyleLbl="alignNode1" presStyleIdx="0" presStyleCnt="1">
        <dgm:presLayoutVars>
          <dgm:chMax val="0"/>
          <dgm:chPref val="0"/>
          <dgm:bulletEnabled val="1"/>
        </dgm:presLayoutVars>
      </dgm:prSet>
      <dgm:spPr/>
    </dgm:pt>
    <dgm:pt modelId="{4DBEA95E-12BF-4B8F-B30E-CA98940BFEB5}" type="pres">
      <dgm:prSet presAssocID="{45346F6D-37F6-48FE-A167-BDB022D7F3EF}" presName="desTx" presStyleLbl="alignAccFollowNode1" presStyleIdx="0" presStyleCnt="1" custScaleY="94184">
        <dgm:presLayoutVars>
          <dgm:bulletEnabled val="1"/>
        </dgm:presLayoutVars>
      </dgm:prSet>
      <dgm:spPr/>
    </dgm:pt>
  </dgm:ptLst>
  <dgm:cxnLst>
    <dgm:cxn modelId="{A3DB4116-BB9B-4E92-A922-2E3DFCFD9E67}" srcId="{45346F6D-37F6-48FE-A167-BDB022D7F3EF}" destId="{276EA1DE-8A09-4435-ACF8-27BA59E3D681}" srcOrd="1" destOrd="0" parTransId="{5A8B709D-9866-4795-A0D4-AAC37D4EA70A}" sibTransId="{1C626F0E-A338-431A-B488-0E4EA753C8AE}"/>
    <dgm:cxn modelId="{9F542C17-5F33-4AF8-8AFA-AA696C1DAA3E}" srcId="{11C6BBCB-E090-498C-9660-22D726E6B400}" destId="{45346F6D-37F6-48FE-A167-BDB022D7F3EF}" srcOrd="0" destOrd="0" parTransId="{B38C80BE-9E84-4D8E-BDB5-B96C5277C1C2}" sibTransId="{D9DC609B-3B54-4FA3-8018-5FB4F5262F2A}"/>
    <dgm:cxn modelId="{F9170122-68EF-4D7D-AD6F-3957A1697173}" type="presOf" srcId="{45346F6D-37F6-48FE-A167-BDB022D7F3EF}" destId="{13D556C8-44A0-4363-9F67-ED5324EE9853}" srcOrd="0" destOrd="0" presId="urn:microsoft.com/office/officeart/2005/8/layout/hList1"/>
    <dgm:cxn modelId="{F1A12725-8410-47EB-B9A7-DE59FF41092C}" srcId="{45346F6D-37F6-48FE-A167-BDB022D7F3EF}" destId="{176301F6-ED2B-4A02-BACB-79E3E6017612}" srcOrd="0" destOrd="0" parTransId="{F448A68B-834B-44F7-B515-C336572BFCED}" sibTransId="{EF178601-1E99-4FC3-B8A0-E03D73B0CBCD}"/>
    <dgm:cxn modelId="{CC1C1F7B-EA22-4133-B215-CA8A3688AA48}" type="presOf" srcId="{276EA1DE-8A09-4435-ACF8-27BA59E3D681}" destId="{4DBEA95E-12BF-4B8F-B30E-CA98940BFEB5}" srcOrd="0" destOrd="1" presId="urn:microsoft.com/office/officeart/2005/8/layout/hList1"/>
    <dgm:cxn modelId="{4B5ADF90-01B3-4EB8-A722-8E70DF28F5FB}" type="presOf" srcId="{11C6BBCB-E090-498C-9660-22D726E6B400}" destId="{8F96F757-FC9C-43C7-94FB-E199FB179E2D}" srcOrd="0" destOrd="0" presId="urn:microsoft.com/office/officeart/2005/8/layout/hList1"/>
    <dgm:cxn modelId="{4F9B2AD4-355A-48EB-974A-FEB8C1468B64}" type="presOf" srcId="{176301F6-ED2B-4A02-BACB-79E3E6017612}" destId="{4DBEA95E-12BF-4B8F-B30E-CA98940BFEB5}" srcOrd="0" destOrd="0" presId="urn:microsoft.com/office/officeart/2005/8/layout/hList1"/>
    <dgm:cxn modelId="{E55054B7-43D0-4C11-A8DD-2A9FF824507C}" type="presParOf" srcId="{8F96F757-FC9C-43C7-94FB-E199FB179E2D}" destId="{31B6F4AE-B853-43ED-8AF0-40E87E85568A}" srcOrd="0" destOrd="0" presId="urn:microsoft.com/office/officeart/2005/8/layout/hList1"/>
    <dgm:cxn modelId="{0F71F505-7908-4AE2-95E4-6BE30F2E5BA5}" type="presParOf" srcId="{31B6F4AE-B853-43ED-8AF0-40E87E85568A}" destId="{13D556C8-44A0-4363-9F67-ED5324EE9853}" srcOrd="0" destOrd="0" presId="urn:microsoft.com/office/officeart/2005/8/layout/hList1"/>
    <dgm:cxn modelId="{E9A17ECA-8582-453E-A5FE-A69E607E87B4}" type="presParOf" srcId="{31B6F4AE-B853-43ED-8AF0-40E87E85568A}" destId="{4DBEA95E-12BF-4B8F-B30E-CA98940BFEB5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8D2B40-2BDE-4859-947A-D5075C86A0C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05A73C0-C558-4004-BDBA-CC94D671CE64}">
      <dgm:prSet phldrT="[Text]"/>
      <dgm:spPr/>
      <dgm:t>
        <a:bodyPr/>
        <a:lstStyle/>
        <a:p>
          <a:r>
            <a:rPr lang="en-US" dirty="0"/>
            <a:t>Filter MODIS by start and end date </a:t>
          </a:r>
        </a:p>
      </dgm:t>
    </dgm:pt>
    <dgm:pt modelId="{174DE974-14D8-4A85-B391-C29269576409}" type="parTrans" cxnId="{4DF2FBDB-E0FE-4BA6-B4AF-488EBB842206}">
      <dgm:prSet/>
      <dgm:spPr/>
      <dgm:t>
        <a:bodyPr/>
        <a:lstStyle/>
        <a:p>
          <a:endParaRPr lang="en-US"/>
        </a:p>
      </dgm:t>
    </dgm:pt>
    <dgm:pt modelId="{4E89D103-A6BB-4F07-97DE-428113526B71}" type="sibTrans" cxnId="{4DF2FBDB-E0FE-4BA6-B4AF-488EBB842206}">
      <dgm:prSet/>
      <dgm:spPr/>
      <dgm:t>
        <a:bodyPr/>
        <a:lstStyle/>
        <a:p>
          <a:endParaRPr lang="en-US"/>
        </a:p>
      </dgm:t>
    </dgm:pt>
    <dgm:pt modelId="{44B15686-7445-4FDD-9108-4BF4FE46A805}">
      <dgm:prSet phldrT="[Text]"/>
      <dgm:spPr/>
      <dgm:t>
        <a:bodyPr/>
        <a:lstStyle/>
        <a:p>
          <a:r>
            <a:rPr lang="en-US" dirty="0"/>
            <a:t>Burn date threshold = 1</a:t>
          </a:r>
        </a:p>
      </dgm:t>
    </dgm:pt>
    <dgm:pt modelId="{539CAA24-8B69-4808-96B6-B3BD320D5FB6}" type="parTrans" cxnId="{AD3F2E11-6D3C-477C-A228-0C1DD1EE837A}">
      <dgm:prSet/>
      <dgm:spPr/>
      <dgm:t>
        <a:bodyPr/>
        <a:lstStyle/>
        <a:p>
          <a:endParaRPr lang="en-US"/>
        </a:p>
      </dgm:t>
    </dgm:pt>
    <dgm:pt modelId="{0349310E-6374-4058-8FA0-D86F8FBDDC20}" type="sibTrans" cxnId="{AD3F2E11-6D3C-477C-A228-0C1DD1EE837A}">
      <dgm:prSet/>
      <dgm:spPr/>
      <dgm:t>
        <a:bodyPr/>
        <a:lstStyle/>
        <a:p>
          <a:endParaRPr lang="en-US"/>
        </a:p>
      </dgm:t>
    </dgm:pt>
    <dgm:pt modelId="{E23C3D15-9EE7-4FBE-BFE7-1CB6E47AB890}">
      <dgm:prSet phldrT="[Text]"/>
      <dgm:spPr/>
      <dgm:t>
        <a:bodyPr/>
        <a:lstStyle/>
        <a:p>
          <a:r>
            <a:rPr lang="en-US" dirty="0"/>
            <a:t>Classifying the pixels</a:t>
          </a:r>
        </a:p>
      </dgm:t>
    </dgm:pt>
    <dgm:pt modelId="{83AF3C43-5264-44FC-B6EE-2E64505D632D}" type="parTrans" cxnId="{40DC8381-0190-4F96-8452-FB37ABD9C9D3}">
      <dgm:prSet/>
      <dgm:spPr/>
      <dgm:t>
        <a:bodyPr/>
        <a:lstStyle/>
        <a:p>
          <a:endParaRPr lang="en-US"/>
        </a:p>
      </dgm:t>
    </dgm:pt>
    <dgm:pt modelId="{B7231A25-357A-4014-979A-4EEEA047C6A8}" type="sibTrans" cxnId="{40DC8381-0190-4F96-8452-FB37ABD9C9D3}">
      <dgm:prSet/>
      <dgm:spPr/>
      <dgm:t>
        <a:bodyPr/>
        <a:lstStyle/>
        <a:p>
          <a:endParaRPr lang="en-US"/>
        </a:p>
      </dgm:t>
    </dgm:pt>
    <dgm:pt modelId="{C84382E2-54C8-4FC2-AC0C-09A3B433A032}">
      <dgm:prSet phldrT="[Text]"/>
      <dgm:spPr/>
      <dgm:t>
        <a:bodyPr/>
        <a:lstStyle/>
        <a:p>
          <a:r>
            <a:rPr lang="en-US" dirty="0"/>
            <a:t>Cumulative burned area image</a:t>
          </a:r>
        </a:p>
      </dgm:t>
    </dgm:pt>
    <dgm:pt modelId="{B5DB9841-DFD5-48F8-83CA-536F051E618A}" type="parTrans" cxnId="{BCC173E5-7945-45F6-8F55-4DE1E52A3FB3}">
      <dgm:prSet/>
      <dgm:spPr/>
      <dgm:t>
        <a:bodyPr/>
        <a:lstStyle/>
        <a:p>
          <a:endParaRPr lang="en-US"/>
        </a:p>
      </dgm:t>
    </dgm:pt>
    <dgm:pt modelId="{CBF4CBE4-A277-44AA-BE49-242B11484821}" type="sibTrans" cxnId="{BCC173E5-7945-45F6-8F55-4DE1E52A3FB3}">
      <dgm:prSet/>
      <dgm:spPr/>
      <dgm:t>
        <a:bodyPr/>
        <a:lstStyle/>
        <a:p>
          <a:endParaRPr lang="en-US"/>
        </a:p>
      </dgm:t>
    </dgm:pt>
    <dgm:pt modelId="{44D5DD6A-6F31-400F-869C-40CA53C4E9FE}">
      <dgm:prSet/>
      <dgm:spPr/>
      <dgm:t>
        <a:bodyPr/>
        <a:lstStyle/>
        <a:p>
          <a:r>
            <a:rPr lang="en-US" dirty="0"/>
            <a:t>Binary mask per each image</a:t>
          </a:r>
        </a:p>
      </dgm:t>
    </dgm:pt>
    <dgm:pt modelId="{898D846F-5361-4170-A258-7E451CAD7EA6}" type="parTrans" cxnId="{42E9D254-BF42-4178-B4F7-2FF130B78C69}">
      <dgm:prSet/>
      <dgm:spPr/>
      <dgm:t>
        <a:bodyPr/>
        <a:lstStyle/>
        <a:p>
          <a:endParaRPr lang="en-US"/>
        </a:p>
      </dgm:t>
    </dgm:pt>
    <dgm:pt modelId="{648F5B71-AA6E-4AC0-8042-E09BD80D616B}" type="sibTrans" cxnId="{42E9D254-BF42-4178-B4F7-2FF130B78C69}">
      <dgm:prSet/>
      <dgm:spPr/>
      <dgm:t>
        <a:bodyPr/>
        <a:lstStyle/>
        <a:p>
          <a:endParaRPr lang="en-US"/>
        </a:p>
      </dgm:t>
    </dgm:pt>
    <dgm:pt modelId="{33959594-1122-409E-98DC-767F1ACE2F2D}">
      <dgm:prSet phldrT="[Text]"/>
      <dgm:spPr/>
      <dgm:t>
        <a:bodyPr/>
        <a:lstStyle/>
        <a:p>
          <a:r>
            <a:rPr lang="en-US" dirty="0"/>
            <a:t>Pure Fires binary mask</a:t>
          </a:r>
        </a:p>
      </dgm:t>
    </dgm:pt>
    <dgm:pt modelId="{48543DD1-6192-41DE-A04D-F87CD3A893E1}" type="parTrans" cxnId="{1469E771-492D-477C-BC1D-B67138CBE4DF}">
      <dgm:prSet/>
      <dgm:spPr/>
      <dgm:t>
        <a:bodyPr/>
        <a:lstStyle/>
        <a:p>
          <a:endParaRPr lang="en-US"/>
        </a:p>
      </dgm:t>
    </dgm:pt>
    <dgm:pt modelId="{2019BC8C-5064-40B8-A688-9EE9AE53AED4}" type="sibTrans" cxnId="{1469E771-492D-477C-BC1D-B67138CBE4DF}">
      <dgm:prSet/>
      <dgm:spPr/>
      <dgm:t>
        <a:bodyPr/>
        <a:lstStyle/>
        <a:p>
          <a:endParaRPr lang="en-US"/>
        </a:p>
      </dgm:t>
    </dgm:pt>
    <dgm:pt modelId="{C1C31861-D5E8-4A1C-A608-A1B986536D9E}">
      <dgm:prSet/>
      <dgm:spPr/>
      <dgm:t>
        <a:bodyPr/>
        <a:lstStyle/>
        <a:p>
          <a:r>
            <a:rPr lang="en-US"/>
            <a:t>Cumulative burned area image</a:t>
          </a:r>
          <a:endParaRPr lang="en-US" dirty="0"/>
        </a:p>
      </dgm:t>
    </dgm:pt>
    <dgm:pt modelId="{F212B60C-6325-4A15-8935-6A0BA9815BDF}" type="parTrans" cxnId="{828262F5-7FEA-465B-8441-3DC0A6FE4795}">
      <dgm:prSet/>
      <dgm:spPr/>
      <dgm:t>
        <a:bodyPr/>
        <a:lstStyle/>
        <a:p>
          <a:endParaRPr lang="en-US"/>
        </a:p>
      </dgm:t>
    </dgm:pt>
    <dgm:pt modelId="{9A4554B8-9DD0-4090-8105-557823797000}" type="sibTrans" cxnId="{828262F5-7FEA-465B-8441-3DC0A6FE4795}">
      <dgm:prSet/>
      <dgm:spPr/>
      <dgm:t>
        <a:bodyPr/>
        <a:lstStyle/>
        <a:p>
          <a:endParaRPr lang="en-US"/>
        </a:p>
      </dgm:t>
    </dgm:pt>
    <dgm:pt modelId="{FCF4D9D1-8109-459F-AEFC-CFDBDB7C0758}" type="pres">
      <dgm:prSet presAssocID="{B68D2B40-2BDE-4859-947A-D5075C86A0CD}" presName="Name0" presStyleCnt="0">
        <dgm:presLayoutVars>
          <dgm:dir/>
          <dgm:resizeHandles val="exact"/>
        </dgm:presLayoutVars>
      </dgm:prSet>
      <dgm:spPr/>
    </dgm:pt>
    <dgm:pt modelId="{64B92253-B86F-4EF4-8A0E-74198B46DD3E}" type="pres">
      <dgm:prSet presAssocID="{B05A73C0-C558-4004-BDBA-CC94D671CE64}" presName="node" presStyleLbl="node1" presStyleIdx="0" presStyleCnt="7">
        <dgm:presLayoutVars>
          <dgm:bulletEnabled val="1"/>
        </dgm:presLayoutVars>
      </dgm:prSet>
      <dgm:spPr/>
    </dgm:pt>
    <dgm:pt modelId="{F70A8466-6FE1-4B1C-9A67-721AAEBDEA9E}" type="pres">
      <dgm:prSet presAssocID="{4E89D103-A6BB-4F07-97DE-428113526B71}" presName="sibTrans" presStyleLbl="sibTrans2D1" presStyleIdx="0" presStyleCnt="6"/>
      <dgm:spPr/>
    </dgm:pt>
    <dgm:pt modelId="{7ECC918C-8D6A-42B5-9757-2CDB253ECDA1}" type="pres">
      <dgm:prSet presAssocID="{4E89D103-A6BB-4F07-97DE-428113526B71}" presName="connectorText" presStyleLbl="sibTrans2D1" presStyleIdx="0" presStyleCnt="6"/>
      <dgm:spPr/>
    </dgm:pt>
    <dgm:pt modelId="{7BABCB56-D496-49D0-9B6B-DA74989F0F06}" type="pres">
      <dgm:prSet presAssocID="{44B15686-7445-4FDD-9108-4BF4FE46A805}" presName="node" presStyleLbl="node1" presStyleIdx="1" presStyleCnt="7">
        <dgm:presLayoutVars>
          <dgm:bulletEnabled val="1"/>
        </dgm:presLayoutVars>
      </dgm:prSet>
      <dgm:spPr/>
    </dgm:pt>
    <dgm:pt modelId="{682DF47F-F628-4FA6-9A6B-3BB118916675}" type="pres">
      <dgm:prSet presAssocID="{0349310E-6374-4058-8FA0-D86F8FBDDC20}" presName="sibTrans" presStyleLbl="sibTrans2D1" presStyleIdx="1" presStyleCnt="6"/>
      <dgm:spPr/>
    </dgm:pt>
    <dgm:pt modelId="{0F8FF6DA-FC66-48DA-A349-5FC823A33D6F}" type="pres">
      <dgm:prSet presAssocID="{0349310E-6374-4058-8FA0-D86F8FBDDC20}" presName="connectorText" presStyleLbl="sibTrans2D1" presStyleIdx="1" presStyleCnt="6"/>
      <dgm:spPr/>
    </dgm:pt>
    <dgm:pt modelId="{E6D8DCEA-A4FC-4026-80CA-6DB4D024CF45}" type="pres">
      <dgm:prSet presAssocID="{E23C3D15-9EE7-4FBE-BFE7-1CB6E47AB890}" presName="node" presStyleLbl="node1" presStyleIdx="2" presStyleCnt="7">
        <dgm:presLayoutVars>
          <dgm:bulletEnabled val="1"/>
        </dgm:presLayoutVars>
      </dgm:prSet>
      <dgm:spPr/>
    </dgm:pt>
    <dgm:pt modelId="{4285C3E4-345A-494A-8EE9-BCFE3430806E}" type="pres">
      <dgm:prSet presAssocID="{B7231A25-357A-4014-979A-4EEEA047C6A8}" presName="sibTrans" presStyleLbl="sibTrans2D1" presStyleIdx="2" presStyleCnt="6"/>
      <dgm:spPr/>
    </dgm:pt>
    <dgm:pt modelId="{9806F691-2458-49EB-8750-A04908399802}" type="pres">
      <dgm:prSet presAssocID="{B7231A25-357A-4014-979A-4EEEA047C6A8}" presName="connectorText" presStyleLbl="sibTrans2D1" presStyleIdx="2" presStyleCnt="6"/>
      <dgm:spPr/>
    </dgm:pt>
    <dgm:pt modelId="{385FC220-1BD1-426E-B0E6-C4EE40D02DB0}" type="pres">
      <dgm:prSet presAssocID="{44D5DD6A-6F31-400F-869C-40CA53C4E9FE}" presName="node" presStyleLbl="node1" presStyleIdx="3" presStyleCnt="7">
        <dgm:presLayoutVars>
          <dgm:bulletEnabled val="1"/>
        </dgm:presLayoutVars>
      </dgm:prSet>
      <dgm:spPr/>
    </dgm:pt>
    <dgm:pt modelId="{D90DB182-3F39-4F1B-A3EA-F24EE0DCFBE1}" type="pres">
      <dgm:prSet presAssocID="{648F5B71-AA6E-4AC0-8042-E09BD80D616B}" presName="sibTrans" presStyleLbl="sibTrans2D1" presStyleIdx="3" presStyleCnt="6"/>
      <dgm:spPr/>
    </dgm:pt>
    <dgm:pt modelId="{A8968673-7B59-432F-81B8-65400F29651B}" type="pres">
      <dgm:prSet presAssocID="{648F5B71-AA6E-4AC0-8042-E09BD80D616B}" presName="connectorText" presStyleLbl="sibTrans2D1" presStyleIdx="3" presStyleCnt="6"/>
      <dgm:spPr/>
    </dgm:pt>
    <dgm:pt modelId="{AA6A888A-DA9D-467E-8C4A-01D3A212AEA3}" type="pres">
      <dgm:prSet presAssocID="{C84382E2-54C8-4FC2-AC0C-09A3B433A032}" presName="node" presStyleLbl="node1" presStyleIdx="4" presStyleCnt="7">
        <dgm:presLayoutVars>
          <dgm:bulletEnabled val="1"/>
        </dgm:presLayoutVars>
      </dgm:prSet>
      <dgm:spPr/>
    </dgm:pt>
    <dgm:pt modelId="{D1A331B0-C8F7-403F-9CC9-985A3E2CC984}" type="pres">
      <dgm:prSet presAssocID="{CBF4CBE4-A277-44AA-BE49-242B11484821}" presName="sibTrans" presStyleLbl="sibTrans2D1" presStyleIdx="4" presStyleCnt="6"/>
      <dgm:spPr/>
    </dgm:pt>
    <dgm:pt modelId="{427A0C6E-7184-4B0A-83F2-BB5A93978AA6}" type="pres">
      <dgm:prSet presAssocID="{CBF4CBE4-A277-44AA-BE49-242B11484821}" presName="connectorText" presStyleLbl="sibTrans2D1" presStyleIdx="4" presStyleCnt="6"/>
      <dgm:spPr/>
    </dgm:pt>
    <dgm:pt modelId="{5DF19FF2-76B6-4A33-9FC7-8A68C1C7BEFA}" type="pres">
      <dgm:prSet presAssocID="{C1C31861-D5E8-4A1C-A608-A1B986536D9E}" presName="node" presStyleLbl="node1" presStyleIdx="5" presStyleCnt="7">
        <dgm:presLayoutVars>
          <dgm:bulletEnabled val="1"/>
        </dgm:presLayoutVars>
      </dgm:prSet>
      <dgm:spPr/>
    </dgm:pt>
    <dgm:pt modelId="{F78D0D62-10A0-4FD7-A60D-26067419EA00}" type="pres">
      <dgm:prSet presAssocID="{9A4554B8-9DD0-4090-8105-557823797000}" presName="sibTrans" presStyleLbl="sibTrans2D1" presStyleIdx="5" presStyleCnt="6"/>
      <dgm:spPr/>
    </dgm:pt>
    <dgm:pt modelId="{939BF823-2A37-448B-8660-6AC141F62DF3}" type="pres">
      <dgm:prSet presAssocID="{9A4554B8-9DD0-4090-8105-557823797000}" presName="connectorText" presStyleLbl="sibTrans2D1" presStyleIdx="5" presStyleCnt="6"/>
      <dgm:spPr/>
    </dgm:pt>
    <dgm:pt modelId="{20380E20-B59D-44A7-9AC7-40D9A0E427A9}" type="pres">
      <dgm:prSet presAssocID="{33959594-1122-409E-98DC-767F1ACE2F2D}" presName="node" presStyleLbl="node1" presStyleIdx="6" presStyleCnt="7" custScaleX="93108">
        <dgm:presLayoutVars>
          <dgm:bulletEnabled val="1"/>
        </dgm:presLayoutVars>
      </dgm:prSet>
      <dgm:spPr/>
    </dgm:pt>
  </dgm:ptLst>
  <dgm:cxnLst>
    <dgm:cxn modelId="{A3B16802-A99F-4794-B22D-4F98F78A7A00}" type="presOf" srcId="{C1C31861-D5E8-4A1C-A608-A1B986536D9E}" destId="{5DF19FF2-76B6-4A33-9FC7-8A68C1C7BEFA}" srcOrd="0" destOrd="0" presId="urn:microsoft.com/office/officeart/2005/8/layout/process1"/>
    <dgm:cxn modelId="{06398608-EB22-4E1C-B1DF-DD31847439A6}" type="presOf" srcId="{9A4554B8-9DD0-4090-8105-557823797000}" destId="{939BF823-2A37-448B-8660-6AC141F62DF3}" srcOrd="1" destOrd="0" presId="urn:microsoft.com/office/officeart/2005/8/layout/process1"/>
    <dgm:cxn modelId="{AD3F2E11-6D3C-477C-A228-0C1DD1EE837A}" srcId="{B68D2B40-2BDE-4859-947A-D5075C86A0CD}" destId="{44B15686-7445-4FDD-9108-4BF4FE46A805}" srcOrd="1" destOrd="0" parTransId="{539CAA24-8B69-4808-96B6-B3BD320D5FB6}" sibTransId="{0349310E-6374-4058-8FA0-D86F8FBDDC20}"/>
    <dgm:cxn modelId="{A95B252A-C4D8-4FB2-B34A-9E195B9F991E}" type="presOf" srcId="{B7231A25-357A-4014-979A-4EEEA047C6A8}" destId="{9806F691-2458-49EB-8750-A04908399802}" srcOrd="1" destOrd="0" presId="urn:microsoft.com/office/officeart/2005/8/layout/process1"/>
    <dgm:cxn modelId="{FF8B2B30-AE83-433A-AB2C-8B7874A33315}" type="presOf" srcId="{4E89D103-A6BB-4F07-97DE-428113526B71}" destId="{F70A8466-6FE1-4B1C-9A67-721AAEBDEA9E}" srcOrd="0" destOrd="0" presId="urn:microsoft.com/office/officeart/2005/8/layout/process1"/>
    <dgm:cxn modelId="{2BD91136-0CC8-4334-A5E6-1783DCD21DC8}" type="presOf" srcId="{33959594-1122-409E-98DC-767F1ACE2F2D}" destId="{20380E20-B59D-44A7-9AC7-40D9A0E427A9}" srcOrd="0" destOrd="0" presId="urn:microsoft.com/office/officeart/2005/8/layout/process1"/>
    <dgm:cxn modelId="{FA3DFB37-2109-49F2-9482-0738BD2973D2}" type="presOf" srcId="{CBF4CBE4-A277-44AA-BE49-242B11484821}" destId="{427A0C6E-7184-4B0A-83F2-BB5A93978AA6}" srcOrd="1" destOrd="0" presId="urn:microsoft.com/office/officeart/2005/8/layout/process1"/>
    <dgm:cxn modelId="{B879EB43-AEBE-457B-8899-D8B596D54C7D}" type="presOf" srcId="{B05A73C0-C558-4004-BDBA-CC94D671CE64}" destId="{64B92253-B86F-4EF4-8A0E-74198B46DD3E}" srcOrd="0" destOrd="0" presId="urn:microsoft.com/office/officeart/2005/8/layout/process1"/>
    <dgm:cxn modelId="{1469E771-492D-477C-BC1D-B67138CBE4DF}" srcId="{B68D2B40-2BDE-4859-947A-D5075C86A0CD}" destId="{33959594-1122-409E-98DC-767F1ACE2F2D}" srcOrd="6" destOrd="0" parTransId="{48543DD1-6192-41DE-A04D-F87CD3A893E1}" sibTransId="{2019BC8C-5064-40B8-A688-9EE9AE53AED4}"/>
    <dgm:cxn modelId="{9712BD74-B854-4083-941B-19885A3988EB}" type="presOf" srcId="{B7231A25-357A-4014-979A-4EEEA047C6A8}" destId="{4285C3E4-345A-494A-8EE9-BCFE3430806E}" srcOrd="0" destOrd="0" presId="urn:microsoft.com/office/officeart/2005/8/layout/process1"/>
    <dgm:cxn modelId="{1D7ECE74-6999-4CD8-8282-2C2918A485EB}" type="presOf" srcId="{CBF4CBE4-A277-44AA-BE49-242B11484821}" destId="{D1A331B0-C8F7-403F-9CC9-985A3E2CC984}" srcOrd="0" destOrd="0" presId="urn:microsoft.com/office/officeart/2005/8/layout/process1"/>
    <dgm:cxn modelId="{42E9D254-BF42-4178-B4F7-2FF130B78C69}" srcId="{B68D2B40-2BDE-4859-947A-D5075C86A0CD}" destId="{44D5DD6A-6F31-400F-869C-40CA53C4E9FE}" srcOrd="3" destOrd="0" parTransId="{898D846F-5361-4170-A258-7E451CAD7EA6}" sibTransId="{648F5B71-AA6E-4AC0-8042-E09BD80D616B}"/>
    <dgm:cxn modelId="{40DC8381-0190-4F96-8452-FB37ABD9C9D3}" srcId="{B68D2B40-2BDE-4859-947A-D5075C86A0CD}" destId="{E23C3D15-9EE7-4FBE-BFE7-1CB6E47AB890}" srcOrd="2" destOrd="0" parTransId="{83AF3C43-5264-44FC-B6EE-2E64505D632D}" sibTransId="{B7231A25-357A-4014-979A-4EEEA047C6A8}"/>
    <dgm:cxn modelId="{3181F78B-0CBF-4C33-80A3-FC13FD1F9F75}" type="presOf" srcId="{9A4554B8-9DD0-4090-8105-557823797000}" destId="{F78D0D62-10A0-4FD7-A60D-26067419EA00}" srcOrd="0" destOrd="0" presId="urn:microsoft.com/office/officeart/2005/8/layout/process1"/>
    <dgm:cxn modelId="{7E5C739C-FEC9-42BE-BEFF-1D22841AEF45}" type="presOf" srcId="{0349310E-6374-4058-8FA0-D86F8FBDDC20}" destId="{0F8FF6DA-FC66-48DA-A349-5FC823A33D6F}" srcOrd="1" destOrd="0" presId="urn:microsoft.com/office/officeart/2005/8/layout/process1"/>
    <dgm:cxn modelId="{E78EC2B6-07A1-42E4-8869-FBF93C98358D}" type="presOf" srcId="{648F5B71-AA6E-4AC0-8042-E09BD80D616B}" destId="{A8968673-7B59-432F-81B8-65400F29651B}" srcOrd="1" destOrd="0" presId="urn:microsoft.com/office/officeart/2005/8/layout/process1"/>
    <dgm:cxn modelId="{B14B50B8-8FF0-45E2-95C5-EE5A3CC412F0}" type="presOf" srcId="{648F5B71-AA6E-4AC0-8042-E09BD80D616B}" destId="{D90DB182-3F39-4F1B-A3EA-F24EE0DCFBE1}" srcOrd="0" destOrd="0" presId="urn:microsoft.com/office/officeart/2005/8/layout/process1"/>
    <dgm:cxn modelId="{A75EE9BC-3129-4E44-A62E-5CE9BF7B2B83}" type="presOf" srcId="{0349310E-6374-4058-8FA0-D86F8FBDDC20}" destId="{682DF47F-F628-4FA6-9A6B-3BB118916675}" srcOrd="0" destOrd="0" presId="urn:microsoft.com/office/officeart/2005/8/layout/process1"/>
    <dgm:cxn modelId="{A85B2DC6-A878-4CEC-B90B-25CA0F022355}" type="presOf" srcId="{44B15686-7445-4FDD-9108-4BF4FE46A805}" destId="{7BABCB56-D496-49D0-9B6B-DA74989F0F06}" srcOrd="0" destOrd="0" presId="urn:microsoft.com/office/officeart/2005/8/layout/process1"/>
    <dgm:cxn modelId="{4DF2FBDB-E0FE-4BA6-B4AF-488EBB842206}" srcId="{B68D2B40-2BDE-4859-947A-D5075C86A0CD}" destId="{B05A73C0-C558-4004-BDBA-CC94D671CE64}" srcOrd="0" destOrd="0" parTransId="{174DE974-14D8-4A85-B391-C29269576409}" sibTransId="{4E89D103-A6BB-4F07-97DE-428113526B71}"/>
    <dgm:cxn modelId="{BCC173E5-7945-45F6-8F55-4DE1E52A3FB3}" srcId="{B68D2B40-2BDE-4859-947A-D5075C86A0CD}" destId="{C84382E2-54C8-4FC2-AC0C-09A3B433A032}" srcOrd="4" destOrd="0" parTransId="{B5DB9841-DFD5-48F8-83CA-536F051E618A}" sibTransId="{CBF4CBE4-A277-44AA-BE49-242B11484821}"/>
    <dgm:cxn modelId="{F13D25E9-EAD1-48DB-97E4-46EE94321658}" type="presOf" srcId="{B68D2B40-2BDE-4859-947A-D5075C86A0CD}" destId="{FCF4D9D1-8109-459F-AEFC-CFDBDB7C0758}" srcOrd="0" destOrd="0" presId="urn:microsoft.com/office/officeart/2005/8/layout/process1"/>
    <dgm:cxn modelId="{05A5AEEA-26D9-49C5-A7B9-1738B1D3DB38}" type="presOf" srcId="{C84382E2-54C8-4FC2-AC0C-09A3B433A032}" destId="{AA6A888A-DA9D-467E-8C4A-01D3A212AEA3}" srcOrd="0" destOrd="0" presId="urn:microsoft.com/office/officeart/2005/8/layout/process1"/>
    <dgm:cxn modelId="{B691E0ED-AB4C-41C9-854B-173556C161A6}" type="presOf" srcId="{4E89D103-A6BB-4F07-97DE-428113526B71}" destId="{7ECC918C-8D6A-42B5-9757-2CDB253ECDA1}" srcOrd="1" destOrd="0" presId="urn:microsoft.com/office/officeart/2005/8/layout/process1"/>
    <dgm:cxn modelId="{C53FD1F3-A029-4C59-B186-0755F1725D37}" type="presOf" srcId="{E23C3D15-9EE7-4FBE-BFE7-1CB6E47AB890}" destId="{E6D8DCEA-A4FC-4026-80CA-6DB4D024CF45}" srcOrd="0" destOrd="0" presId="urn:microsoft.com/office/officeart/2005/8/layout/process1"/>
    <dgm:cxn modelId="{828262F5-7FEA-465B-8441-3DC0A6FE4795}" srcId="{B68D2B40-2BDE-4859-947A-D5075C86A0CD}" destId="{C1C31861-D5E8-4A1C-A608-A1B986536D9E}" srcOrd="5" destOrd="0" parTransId="{F212B60C-6325-4A15-8935-6A0BA9815BDF}" sibTransId="{9A4554B8-9DD0-4090-8105-557823797000}"/>
    <dgm:cxn modelId="{2C00D8F5-BD89-49D2-BD40-B56A170C21FF}" type="presOf" srcId="{44D5DD6A-6F31-400F-869C-40CA53C4E9FE}" destId="{385FC220-1BD1-426E-B0E6-C4EE40D02DB0}" srcOrd="0" destOrd="0" presId="urn:microsoft.com/office/officeart/2005/8/layout/process1"/>
    <dgm:cxn modelId="{801C3204-B6B9-4078-800E-8AFC2B602551}" type="presParOf" srcId="{FCF4D9D1-8109-459F-AEFC-CFDBDB7C0758}" destId="{64B92253-B86F-4EF4-8A0E-74198B46DD3E}" srcOrd="0" destOrd="0" presId="urn:microsoft.com/office/officeart/2005/8/layout/process1"/>
    <dgm:cxn modelId="{ED9B88F1-7F4D-4737-9AFE-CBDBBA93F84B}" type="presParOf" srcId="{FCF4D9D1-8109-459F-AEFC-CFDBDB7C0758}" destId="{F70A8466-6FE1-4B1C-9A67-721AAEBDEA9E}" srcOrd="1" destOrd="0" presId="urn:microsoft.com/office/officeart/2005/8/layout/process1"/>
    <dgm:cxn modelId="{69A3B7C1-1275-44BB-B8C9-035FE475BE03}" type="presParOf" srcId="{F70A8466-6FE1-4B1C-9A67-721AAEBDEA9E}" destId="{7ECC918C-8D6A-42B5-9757-2CDB253ECDA1}" srcOrd="0" destOrd="0" presId="urn:microsoft.com/office/officeart/2005/8/layout/process1"/>
    <dgm:cxn modelId="{B86329A2-E5FD-486D-97EE-00E326338AFC}" type="presParOf" srcId="{FCF4D9D1-8109-459F-AEFC-CFDBDB7C0758}" destId="{7BABCB56-D496-49D0-9B6B-DA74989F0F06}" srcOrd="2" destOrd="0" presId="urn:microsoft.com/office/officeart/2005/8/layout/process1"/>
    <dgm:cxn modelId="{E2EFFC41-F166-46D0-AAD7-43E047F716A7}" type="presParOf" srcId="{FCF4D9D1-8109-459F-AEFC-CFDBDB7C0758}" destId="{682DF47F-F628-4FA6-9A6B-3BB118916675}" srcOrd="3" destOrd="0" presId="urn:microsoft.com/office/officeart/2005/8/layout/process1"/>
    <dgm:cxn modelId="{163BEAD3-A6FB-48C1-81E9-6819B8C383C8}" type="presParOf" srcId="{682DF47F-F628-4FA6-9A6B-3BB118916675}" destId="{0F8FF6DA-FC66-48DA-A349-5FC823A33D6F}" srcOrd="0" destOrd="0" presId="urn:microsoft.com/office/officeart/2005/8/layout/process1"/>
    <dgm:cxn modelId="{F8DC903F-D039-427D-A558-9AE084AFF236}" type="presParOf" srcId="{FCF4D9D1-8109-459F-AEFC-CFDBDB7C0758}" destId="{E6D8DCEA-A4FC-4026-80CA-6DB4D024CF45}" srcOrd="4" destOrd="0" presId="urn:microsoft.com/office/officeart/2005/8/layout/process1"/>
    <dgm:cxn modelId="{54C9B141-CDB3-4112-8ABC-D515124F30F5}" type="presParOf" srcId="{FCF4D9D1-8109-459F-AEFC-CFDBDB7C0758}" destId="{4285C3E4-345A-494A-8EE9-BCFE3430806E}" srcOrd="5" destOrd="0" presId="urn:microsoft.com/office/officeart/2005/8/layout/process1"/>
    <dgm:cxn modelId="{8CF83AC2-71D0-4509-A657-AB1DBCAECBD0}" type="presParOf" srcId="{4285C3E4-345A-494A-8EE9-BCFE3430806E}" destId="{9806F691-2458-49EB-8750-A04908399802}" srcOrd="0" destOrd="0" presId="urn:microsoft.com/office/officeart/2005/8/layout/process1"/>
    <dgm:cxn modelId="{D008BCFD-E977-4E58-9E46-54A8B7390FDF}" type="presParOf" srcId="{FCF4D9D1-8109-459F-AEFC-CFDBDB7C0758}" destId="{385FC220-1BD1-426E-B0E6-C4EE40D02DB0}" srcOrd="6" destOrd="0" presId="urn:microsoft.com/office/officeart/2005/8/layout/process1"/>
    <dgm:cxn modelId="{5513E0CE-8DB3-4D99-A25A-862ED6F386A1}" type="presParOf" srcId="{FCF4D9D1-8109-459F-AEFC-CFDBDB7C0758}" destId="{D90DB182-3F39-4F1B-A3EA-F24EE0DCFBE1}" srcOrd="7" destOrd="0" presId="urn:microsoft.com/office/officeart/2005/8/layout/process1"/>
    <dgm:cxn modelId="{C28CF778-A849-4F1A-BFCC-F6F26CAEEB32}" type="presParOf" srcId="{D90DB182-3F39-4F1B-A3EA-F24EE0DCFBE1}" destId="{A8968673-7B59-432F-81B8-65400F29651B}" srcOrd="0" destOrd="0" presId="urn:microsoft.com/office/officeart/2005/8/layout/process1"/>
    <dgm:cxn modelId="{9EE81F18-8950-42B0-8FC6-783B988954ED}" type="presParOf" srcId="{FCF4D9D1-8109-459F-AEFC-CFDBDB7C0758}" destId="{AA6A888A-DA9D-467E-8C4A-01D3A212AEA3}" srcOrd="8" destOrd="0" presId="urn:microsoft.com/office/officeart/2005/8/layout/process1"/>
    <dgm:cxn modelId="{13749918-04D7-4FB5-8941-DC177ED19B9D}" type="presParOf" srcId="{FCF4D9D1-8109-459F-AEFC-CFDBDB7C0758}" destId="{D1A331B0-C8F7-403F-9CC9-985A3E2CC984}" srcOrd="9" destOrd="0" presId="urn:microsoft.com/office/officeart/2005/8/layout/process1"/>
    <dgm:cxn modelId="{4F508BCD-DE68-422F-A243-DF32A53F7352}" type="presParOf" srcId="{D1A331B0-C8F7-403F-9CC9-985A3E2CC984}" destId="{427A0C6E-7184-4B0A-83F2-BB5A93978AA6}" srcOrd="0" destOrd="0" presId="urn:microsoft.com/office/officeart/2005/8/layout/process1"/>
    <dgm:cxn modelId="{C95E7309-C3AE-485E-933F-821AC5BEE110}" type="presParOf" srcId="{FCF4D9D1-8109-459F-AEFC-CFDBDB7C0758}" destId="{5DF19FF2-76B6-4A33-9FC7-8A68C1C7BEFA}" srcOrd="10" destOrd="0" presId="urn:microsoft.com/office/officeart/2005/8/layout/process1"/>
    <dgm:cxn modelId="{50EC144E-2A05-45FC-95F0-A97C6A5184BB}" type="presParOf" srcId="{FCF4D9D1-8109-459F-AEFC-CFDBDB7C0758}" destId="{F78D0D62-10A0-4FD7-A60D-26067419EA00}" srcOrd="11" destOrd="0" presId="urn:microsoft.com/office/officeart/2005/8/layout/process1"/>
    <dgm:cxn modelId="{63870584-5091-4547-849E-A40A62359019}" type="presParOf" srcId="{F78D0D62-10A0-4FD7-A60D-26067419EA00}" destId="{939BF823-2A37-448B-8660-6AC141F62DF3}" srcOrd="0" destOrd="0" presId="urn:microsoft.com/office/officeart/2005/8/layout/process1"/>
    <dgm:cxn modelId="{C259B1DA-6189-4258-ADEA-E74D0061FC48}" type="presParOf" srcId="{FCF4D9D1-8109-459F-AEFC-CFDBDB7C0758}" destId="{20380E20-B59D-44A7-9AC7-40D9A0E427A9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BED1B95-765C-46FD-8C79-760DBEDFFF8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430A6D-9980-464F-99F7-3ADA11891143}">
      <dgm:prSet phldrT="[Text]"/>
      <dgm:spPr/>
      <dgm:t>
        <a:bodyPr/>
        <a:lstStyle/>
        <a:p>
          <a:r>
            <a:rPr lang="en-US" dirty="0"/>
            <a:t>Splitting the dataset in training and testing sets</a:t>
          </a:r>
        </a:p>
      </dgm:t>
    </dgm:pt>
    <dgm:pt modelId="{D7AC805F-4AD8-4EC2-B0DB-3D8D1C6AE8A9}" type="parTrans" cxnId="{03D8A8C1-F289-456E-B017-BBFD2BD415E8}">
      <dgm:prSet/>
      <dgm:spPr/>
      <dgm:t>
        <a:bodyPr/>
        <a:lstStyle/>
        <a:p>
          <a:endParaRPr lang="en-US"/>
        </a:p>
      </dgm:t>
    </dgm:pt>
    <dgm:pt modelId="{8AA48AAE-5CFC-4434-8764-D5A3CD0686C6}" type="sibTrans" cxnId="{03D8A8C1-F289-456E-B017-BBFD2BD415E8}">
      <dgm:prSet/>
      <dgm:spPr/>
      <dgm:t>
        <a:bodyPr/>
        <a:lstStyle/>
        <a:p>
          <a:endParaRPr lang="en-US"/>
        </a:p>
      </dgm:t>
    </dgm:pt>
    <dgm:pt modelId="{6B0EE80F-CB71-4B0E-B84C-2A48A8C8EF56}">
      <dgm:prSet phldrT="[Text]"/>
      <dgm:spPr/>
      <dgm:t>
        <a:bodyPr/>
        <a:lstStyle/>
        <a:p>
          <a:r>
            <a:rPr lang="en-US" dirty="0"/>
            <a:t>Cross- validation method : Stratified K Fold with 30 folds.</a:t>
          </a:r>
        </a:p>
      </dgm:t>
    </dgm:pt>
    <dgm:pt modelId="{8791B397-4DD7-4DD3-9F1F-AFC2DA7C5E69}" type="parTrans" cxnId="{31209496-643A-45C3-AB96-A91FEE6A1E0F}">
      <dgm:prSet/>
      <dgm:spPr/>
      <dgm:t>
        <a:bodyPr/>
        <a:lstStyle/>
        <a:p>
          <a:endParaRPr lang="en-US"/>
        </a:p>
      </dgm:t>
    </dgm:pt>
    <dgm:pt modelId="{E3EEEB90-761C-4358-868B-28AC9B42BD66}" type="sibTrans" cxnId="{31209496-643A-45C3-AB96-A91FEE6A1E0F}">
      <dgm:prSet/>
      <dgm:spPr/>
      <dgm:t>
        <a:bodyPr/>
        <a:lstStyle/>
        <a:p>
          <a:endParaRPr lang="en-US"/>
        </a:p>
      </dgm:t>
    </dgm:pt>
    <dgm:pt modelId="{65451080-BA0B-4F36-83F4-ED95C95C0A18}">
      <dgm:prSet phldrT="[Text]"/>
      <dgm:spPr/>
      <dgm:t>
        <a:bodyPr/>
        <a:lstStyle/>
        <a:p>
          <a:r>
            <a:rPr lang="en-US" dirty="0"/>
            <a:t>Chosen classification models for the analysis:</a:t>
          </a:r>
        </a:p>
      </dgm:t>
    </dgm:pt>
    <dgm:pt modelId="{D99B3928-52CB-4018-B790-1DF2A625A52C}" type="parTrans" cxnId="{4B355F0E-FBA4-44A2-863E-AFBE1C7A6CB6}">
      <dgm:prSet/>
      <dgm:spPr/>
      <dgm:t>
        <a:bodyPr/>
        <a:lstStyle/>
        <a:p>
          <a:endParaRPr lang="en-US"/>
        </a:p>
      </dgm:t>
    </dgm:pt>
    <dgm:pt modelId="{4A491F0E-9A61-46AD-AC9A-2556902DB053}" type="sibTrans" cxnId="{4B355F0E-FBA4-44A2-863E-AFBE1C7A6CB6}">
      <dgm:prSet/>
      <dgm:spPr/>
      <dgm:t>
        <a:bodyPr/>
        <a:lstStyle/>
        <a:p>
          <a:endParaRPr lang="en-US"/>
        </a:p>
      </dgm:t>
    </dgm:pt>
    <dgm:pt modelId="{CDF32567-E5F9-419B-8812-73B244C6A46E}">
      <dgm:prSet phldrT="[Text]"/>
      <dgm:spPr/>
      <dgm:t>
        <a:bodyPr/>
        <a:lstStyle/>
        <a:p>
          <a:r>
            <a:rPr lang="en-US" dirty="0"/>
            <a:t>Metrics Calculation for each model:</a:t>
          </a:r>
        </a:p>
      </dgm:t>
    </dgm:pt>
    <dgm:pt modelId="{87500F37-8EB3-4B33-8580-05D8D631DCC2}" type="parTrans" cxnId="{AB30B1CA-1711-4A43-8E85-CB5790FD2DBF}">
      <dgm:prSet/>
      <dgm:spPr/>
      <dgm:t>
        <a:bodyPr/>
        <a:lstStyle/>
        <a:p>
          <a:endParaRPr lang="en-US"/>
        </a:p>
      </dgm:t>
    </dgm:pt>
    <dgm:pt modelId="{C24F2504-6F4D-4EB1-B077-6C48ECC59CE9}" type="sibTrans" cxnId="{AB30B1CA-1711-4A43-8E85-CB5790FD2DBF}">
      <dgm:prSet/>
      <dgm:spPr/>
      <dgm:t>
        <a:bodyPr/>
        <a:lstStyle/>
        <a:p>
          <a:endParaRPr lang="en-US"/>
        </a:p>
      </dgm:t>
    </dgm:pt>
    <dgm:pt modelId="{AC8EE7BE-620C-4C79-96C2-60E1668836A3}" type="pres">
      <dgm:prSet presAssocID="{EBED1B95-765C-46FD-8C79-760DBEDFFF8B}" presName="CompostProcess" presStyleCnt="0">
        <dgm:presLayoutVars>
          <dgm:dir/>
          <dgm:resizeHandles val="exact"/>
        </dgm:presLayoutVars>
      </dgm:prSet>
      <dgm:spPr/>
    </dgm:pt>
    <dgm:pt modelId="{405BB0CC-B8DF-48EE-889D-635CEC1C914A}" type="pres">
      <dgm:prSet presAssocID="{EBED1B95-765C-46FD-8C79-760DBEDFFF8B}" presName="arrow" presStyleLbl="bgShp" presStyleIdx="0" presStyleCnt="1"/>
      <dgm:spPr/>
    </dgm:pt>
    <dgm:pt modelId="{696CD9CD-76BC-41F9-AA97-9AAC474BA26C}" type="pres">
      <dgm:prSet presAssocID="{EBED1B95-765C-46FD-8C79-760DBEDFFF8B}" presName="linearProcess" presStyleCnt="0"/>
      <dgm:spPr/>
    </dgm:pt>
    <dgm:pt modelId="{3090AFB5-5956-4ABA-A081-8F1F9E9A8E2A}" type="pres">
      <dgm:prSet presAssocID="{63430A6D-9980-464F-99F7-3ADA11891143}" presName="textNode" presStyleLbl="node1" presStyleIdx="0" presStyleCnt="4">
        <dgm:presLayoutVars>
          <dgm:bulletEnabled val="1"/>
        </dgm:presLayoutVars>
      </dgm:prSet>
      <dgm:spPr/>
    </dgm:pt>
    <dgm:pt modelId="{D32934C5-0B62-40B0-BD64-66B2979C29F2}" type="pres">
      <dgm:prSet presAssocID="{8AA48AAE-5CFC-4434-8764-D5A3CD0686C6}" presName="sibTrans" presStyleCnt="0"/>
      <dgm:spPr/>
    </dgm:pt>
    <dgm:pt modelId="{9ED38A51-BC09-40D2-9CA9-0B41A2B3EE53}" type="pres">
      <dgm:prSet presAssocID="{6B0EE80F-CB71-4B0E-B84C-2A48A8C8EF56}" presName="textNode" presStyleLbl="node1" presStyleIdx="1" presStyleCnt="4">
        <dgm:presLayoutVars>
          <dgm:bulletEnabled val="1"/>
        </dgm:presLayoutVars>
      </dgm:prSet>
      <dgm:spPr/>
    </dgm:pt>
    <dgm:pt modelId="{EF4F193E-BE0B-4B20-8E97-0095EE82FF25}" type="pres">
      <dgm:prSet presAssocID="{E3EEEB90-761C-4358-868B-28AC9B42BD66}" presName="sibTrans" presStyleCnt="0"/>
      <dgm:spPr/>
    </dgm:pt>
    <dgm:pt modelId="{EED548E5-B69F-4D4A-B3BE-2865057B4B4D}" type="pres">
      <dgm:prSet presAssocID="{65451080-BA0B-4F36-83F4-ED95C95C0A18}" presName="textNode" presStyleLbl="node1" presStyleIdx="2" presStyleCnt="4">
        <dgm:presLayoutVars>
          <dgm:bulletEnabled val="1"/>
        </dgm:presLayoutVars>
      </dgm:prSet>
      <dgm:spPr/>
    </dgm:pt>
    <dgm:pt modelId="{B5D9106F-44E1-4104-A8E4-A6BA19382906}" type="pres">
      <dgm:prSet presAssocID="{4A491F0E-9A61-46AD-AC9A-2556902DB053}" presName="sibTrans" presStyleCnt="0"/>
      <dgm:spPr/>
    </dgm:pt>
    <dgm:pt modelId="{C54E7E19-6EEE-4EA2-A634-BE5F2B3FD85E}" type="pres">
      <dgm:prSet presAssocID="{CDF32567-E5F9-419B-8812-73B244C6A46E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B355F0E-FBA4-44A2-863E-AFBE1C7A6CB6}" srcId="{EBED1B95-765C-46FD-8C79-760DBEDFFF8B}" destId="{65451080-BA0B-4F36-83F4-ED95C95C0A18}" srcOrd="2" destOrd="0" parTransId="{D99B3928-52CB-4018-B790-1DF2A625A52C}" sibTransId="{4A491F0E-9A61-46AD-AC9A-2556902DB053}"/>
    <dgm:cxn modelId="{1E00293B-C78D-4075-A12A-8B11FC37A9E1}" type="presOf" srcId="{65451080-BA0B-4F36-83F4-ED95C95C0A18}" destId="{EED548E5-B69F-4D4A-B3BE-2865057B4B4D}" srcOrd="0" destOrd="0" presId="urn:microsoft.com/office/officeart/2005/8/layout/hProcess9"/>
    <dgm:cxn modelId="{AB2F5B3E-3FB2-4A10-8B7C-906A57A1E6E0}" type="presOf" srcId="{CDF32567-E5F9-419B-8812-73B244C6A46E}" destId="{C54E7E19-6EEE-4EA2-A634-BE5F2B3FD85E}" srcOrd="0" destOrd="0" presId="urn:microsoft.com/office/officeart/2005/8/layout/hProcess9"/>
    <dgm:cxn modelId="{31209496-643A-45C3-AB96-A91FEE6A1E0F}" srcId="{EBED1B95-765C-46FD-8C79-760DBEDFFF8B}" destId="{6B0EE80F-CB71-4B0E-B84C-2A48A8C8EF56}" srcOrd="1" destOrd="0" parTransId="{8791B397-4DD7-4DD3-9F1F-AFC2DA7C5E69}" sibTransId="{E3EEEB90-761C-4358-868B-28AC9B42BD66}"/>
    <dgm:cxn modelId="{989265AA-CB62-467A-B9AC-B528A6117C0C}" type="presOf" srcId="{63430A6D-9980-464F-99F7-3ADA11891143}" destId="{3090AFB5-5956-4ABA-A081-8F1F9E9A8E2A}" srcOrd="0" destOrd="0" presId="urn:microsoft.com/office/officeart/2005/8/layout/hProcess9"/>
    <dgm:cxn modelId="{FF7C1BB2-4EF6-4079-9966-2867313B9713}" type="presOf" srcId="{6B0EE80F-CB71-4B0E-B84C-2A48A8C8EF56}" destId="{9ED38A51-BC09-40D2-9CA9-0B41A2B3EE53}" srcOrd="0" destOrd="0" presId="urn:microsoft.com/office/officeart/2005/8/layout/hProcess9"/>
    <dgm:cxn modelId="{03D8A8C1-F289-456E-B017-BBFD2BD415E8}" srcId="{EBED1B95-765C-46FD-8C79-760DBEDFFF8B}" destId="{63430A6D-9980-464F-99F7-3ADA11891143}" srcOrd="0" destOrd="0" parTransId="{D7AC805F-4AD8-4EC2-B0DB-3D8D1C6AE8A9}" sibTransId="{8AA48AAE-5CFC-4434-8764-D5A3CD0686C6}"/>
    <dgm:cxn modelId="{AB30B1CA-1711-4A43-8E85-CB5790FD2DBF}" srcId="{EBED1B95-765C-46FD-8C79-760DBEDFFF8B}" destId="{CDF32567-E5F9-419B-8812-73B244C6A46E}" srcOrd="3" destOrd="0" parTransId="{87500F37-8EB3-4B33-8580-05D8D631DCC2}" sibTransId="{C24F2504-6F4D-4EB1-B077-6C48ECC59CE9}"/>
    <dgm:cxn modelId="{EC3B20DF-A0AD-4A6E-9475-27CAB98D3DC0}" type="presOf" srcId="{EBED1B95-765C-46FD-8C79-760DBEDFFF8B}" destId="{AC8EE7BE-620C-4C79-96C2-60E1668836A3}" srcOrd="0" destOrd="0" presId="urn:microsoft.com/office/officeart/2005/8/layout/hProcess9"/>
    <dgm:cxn modelId="{6AE71520-3DEB-4735-B446-C8BF50C346CF}" type="presParOf" srcId="{AC8EE7BE-620C-4C79-96C2-60E1668836A3}" destId="{405BB0CC-B8DF-48EE-889D-635CEC1C914A}" srcOrd="0" destOrd="0" presId="urn:microsoft.com/office/officeart/2005/8/layout/hProcess9"/>
    <dgm:cxn modelId="{C0EAAF85-CEB4-43FB-8A74-0A01CCEA7013}" type="presParOf" srcId="{AC8EE7BE-620C-4C79-96C2-60E1668836A3}" destId="{696CD9CD-76BC-41F9-AA97-9AAC474BA26C}" srcOrd="1" destOrd="0" presId="urn:microsoft.com/office/officeart/2005/8/layout/hProcess9"/>
    <dgm:cxn modelId="{B9DF36C4-4CF5-460F-8264-5319F0C34F51}" type="presParOf" srcId="{696CD9CD-76BC-41F9-AA97-9AAC474BA26C}" destId="{3090AFB5-5956-4ABA-A081-8F1F9E9A8E2A}" srcOrd="0" destOrd="0" presId="urn:microsoft.com/office/officeart/2005/8/layout/hProcess9"/>
    <dgm:cxn modelId="{AAF1744E-2715-4E64-8DD0-E58E97B36500}" type="presParOf" srcId="{696CD9CD-76BC-41F9-AA97-9AAC474BA26C}" destId="{D32934C5-0B62-40B0-BD64-66B2979C29F2}" srcOrd="1" destOrd="0" presId="urn:microsoft.com/office/officeart/2005/8/layout/hProcess9"/>
    <dgm:cxn modelId="{0F24F52D-2FFE-4057-8142-715725135B66}" type="presParOf" srcId="{696CD9CD-76BC-41F9-AA97-9AAC474BA26C}" destId="{9ED38A51-BC09-40D2-9CA9-0B41A2B3EE53}" srcOrd="2" destOrd="0" presId="urn:microsoft.com/office/officeart/2005/8/layout/hProcess9"/>
    <dgm:cxn modelId="{D79E46D3-F408-4726-9140-32B354BD228E}" type="presParOf" srcId="{696CD9CD-76BC-41F9-AA97-9AAC474BA26C}" destId="{EF4F193E-BE0B-4B20-8E97-0095EE82FF25}" srcOrd="3" destOrd="0" presId="urn:microsoft.com/office/officeart/2005/8/layout/hProcess9"/>
    <dgm:cxn modelId="{D36F946E-5B9A-4F7F-AFD2-FD4301F61DBB}" type="presParOf" srcId="{696CD9CD-76BC-41F9-AA97-9AAC474BA26C}" destId="{EED548E5-B69F-4D4A-B3BE-2865057B4B4D}" srcOrd="4" destOrd="0" presId="urn:microsoft.com/office/officeart/2005/8/layout/hProcess9"/>
    <dgm:cxn modelId="{6BCB82D2-CA20-4B12-9CEE-B78D491DFA8E}" type="presParOf" srcId="{696CD9CD-76BC-41F9-AA97-9AAC474BA26C}" destId="{B5D9106F-44E1-4104-A8E4-A6BA19382906}" srcOrd="5" destOrd="0" presId="urn:microsoft.com/office/officeart/2005/8/layout/hProcess9"/>
    <dgm:cxn modelId="{1579EDBD-B39E-4D9C-BE8D-156622C6363D}" type="presParOf" srcId="{696CD9CD-76BC-41F9-AA97-9AAC474BA26C}" destId="{C54E7E19-6EEE-4EA2-A634-BE5F2B3FD85E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55185"/>
          <a:ext cx="2325990" cy="69089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Environmental and Climatic variables</a:t>
          </a:r>
        </a:p>
      </dsp:txBody>
      <dsp:txXfrm>
        <a:off x="0" y="55185"/>
        <a:ext cx="2325990" cy="690898"/>
      </dsp:txXfrm>
    </dsp:sp>
    <dsp:sp modelId="{4DBEA95E-12BF-4B8F-B30E-CA98940BFEB5}">
      <dsp:nvSpPr>
        <dsp:cNvPr id="0" name=""/>
        <dsp:cNvSpPr/>
      </dsp:nvSpPr>
      <dsp:spPr>
        <a:xfrm>
          <a:off x="0" y="746083"/>
          <a:ext cx="2325990" cy="239912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Wind Speed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Max Temperature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Min Temperature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Water Deficit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Precipitation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Soil Moisture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900" kern="1200" dirty="0"/>
        </a:p>
      </dsp:txBody>
      <dsp:txXfrm>
        <a:off x="0" y="746083"/>
        <a:ext cx="2325990" cy="239912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414457"/>
          <a:ext cx="2325990" cy="75742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Vegetation indices and Land Cover</a:t>
          </a:r>
        </a:p>
      </dsp:txBody>
      <dsp:txXfrm>
        <a:off x="0" y="414457"/>
        <a:ext cx="2325990" cy="757423"/>
      </dsp:txXfrm>
    </dsp:sp>
    <dsp:sp modelId="{4DBEA95E-12BF-4B8F-B30E-CA98940BFEB5}">
      <dsp:nvSpPr>
        <dsp:cNvPr id="0" name=""/>
        <dsp:cNvSpPr/>
      </dsp:nvSpPr>
      <dsp:spPr>
        <a:xfrm>
          <a:off x="0" y="1171881"/>
          <a:ext cx="2325990" cy="16140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NDVI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100" kern="1200"/>
            <a:t>NDMI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en-US" sz="2100" kern="1200" dirty="0"/>
            <a:t>Land Cover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100" kern="1200" dirty="0"/>
        </a:p>
      </dsp:txBody>
      <dsp:txXfrm>
        <a:off x="0" y="1171881"/>
        <a:ext cx="2325990" cy="16140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376309"/>
          <a:ext cx="2325990" cy="930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Topographic variables</a:t>
          </a:r>
        </a:p>
      </dsp:txBody>
      <dsp:txXfrm>
        <a:off x="0" y="376309"/>
        <a:ext cx="2325990" cy="930396"/>
      </dsp:txXfrm>
    </dsp:sp>
    <dsp:sp modelId="{4DBEA95E-12BF-4B8F-B30E-CA98940BFEB5}">
      <dsp:nvSpPr>
        <dsp:cNvPr id="0" name=""/>
        <dsp:cNvSpPr/>
      </dsp:nvSpPr>
      <dsp:spPr>
        <a:xfrm>
          <a:off x="0" y="1327704"/>
          <a:ext cx="2325990" cy="1094484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Slope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Aspect</a:t>
          </a:r>
        </a:p>
      </dsp:txBody>
      <dsp:txXfrm>
        <a:off x="0" y="1327704"/>
        <a:ext cx="2325990" cy="109448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556C8-44A0-4363-9F67-ED5324EE9853}">
      <dsp:nvSpPr>
        <dsp:cNvPr id="0" name=""/>
        <dsp:cNvSpPr/>
      </dsp:nvSpPr>
      <dsp:spPr>
        <a:xfrm>
          <a:off x="0" y="376104"/>
          <a:ext cx="2325990" cy="93039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Social</a:t>
          </a:r>
          <a:r>
            <a:rPr lang="en-US" sz="2000" kern="1200" baseline="0" dirty="0"/>
            <a:t> variables</a:t>
          </a:r>
          <a:endParaRPr lang="en-US" sz="2000" kern="1200" dirty="0"/>
        </a:p>
      </dsp:txBody>
      <dsp:txXfrm>
        <a:off x="0" y="376104"/>
        <a:ext cx="2325990" cy="930396"/>
      </dsp:txXfrm>
    </dsp:sp>
    <dsp:sp modelId="{4DBEA95E-12BF-4B8F-B30E-CA98940BFEB5}">
      <dsp:nvSpPr>
        <dsp:cNvPr id="0" name=""/>
        <dsp:cNvSpPr/>
      </dsp:nvSpPr>
      <dsp:spPr>
        <a:xfrm>
          <a:off x="0" y="1306500"/>
          <a:ext cx="2325990" cy="11286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Human Impact Index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5000" kern="1200" dirty="0"/>
        </a:p>
      </dsp:txBody>
      <dsp:txXfrm>
        <a:off x="0" y="1306500"/>
        <a:ext cx="2325990" cy="112868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B92253-B86F-4EF4-8A0E-74198B46DD3E}">
      <dsp:nvSpPr>
        <dsp:cNvPr id="0" name=""/>
        <dsp:cNvSpPr/>
      </dsp:nvSpPr>
      <dsp:spPr>
        <a:xfrm>
          <a:off x="5611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Filter MODIS by start and end date </a:t>
          </a:r>
        </a:p>
      </dsp:txBody>
      <dsp:txXfrm>
        <a:off x="37820" y="1309680"/>
        <a:ext cx="1074411" cy="1035264"/>
      </dsp:txXfrm>
    </dsp:sp>
    <dsp:sp modelId="{F70A8466-6FE1-4B1C-9A67-721AAEBDEA9E}">
      <dsp:nvSpPr>
        <dsp:cNvPr id="0" name=""/>
        <dsp:cNvSpPr/>
      </dsp:nvSpPr>
      <dsp:spPr>
        <a:xfrm>
          <a:off x="1258324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258324" y="1742583"/>
        <a:ext cx="169002" cy="169457"/>
      </dsp:txXfrm>
    </dsp:sp>
    <dsp:sp modelId="{7BABCB56-D496-49D0-9B6B-DA74989F0F06}">
      <dsp:nvSpPr>
        <dsp:cNvPr id="0" name=""/>
        <dsp:cNvSpPr/>
      </dsp:nvSpPr>
      <dsp:spPr>
        <a:xfrm>
          <a:off x="1599973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Burn date threshold = 1</a:t>
          </a:r>
        </a:p>
      </dsp:txBody>
      <dsp:txXfrm>
        <a:off x="1632182" y="1309680"/>
        <a:ext cx="1074411" cy="1035264"/>
      </dsp:txXfrm>
    </dsp:sp>
    <dsp:sp modelId="{682DF47F-F628-4FA6-9A6B-3BB118916675}">
      <dsp:nvSpPr>
        <dsp:cNvPr id="0" name=""/>
        <dsp:cNvSpPr/>
      </dsp:nvSpPr>
      <dsp:spPr>
        <a:xfrm>
          <a:off x="2852686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2852686" y="1742583"/>
        <a:ext cx="169002" cy="169457"/>
      </dsp:txXfrm>
    </dsp:sp>
    <dsp:sp modelId="{E6D8DCEA-A4FC-4026-80CA-6DB4D024CF45}">
      <dsp:nvSpPr>
        <dsp:cNvPr id="0" name=""/>
        <dsp:cNvSpPr/>
      </dsp:nvSpPr>
      <dsp:spPr>
        <a:xfrm>
          <a:off x="3194335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Classifying the pixels</a:t>
          </a:r>
        </a:p>
      </dsp:txBody>
      <dsp:txXfrm>
        <a:off x="3226544" y="1309680"/>
        <a:ext cx="1074411" cy="1035264"/>
      </dsp:txXfrm>
    </dsp:sp>
    <dsp:sp modelId="{4285C3E4-345A-494A-8EE9-BCFE3430806E}">
      <dsp:nvSpPr>
        <dsp:cNvPr id="0" name=""/>
        <dsp:cNvSpPr/>
      </dsp:nvSpPr>
      <dsp:spPr>
        <a:xfrm>
          <a:off x="4447048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4447048" y="1742583"/>
        <a:ext cx="169002" cy="169457"/>
      </dsp:txXfrm>
    </dsp:sp>
    <dsp:sp modelId="{385FC220-1BD1-426E-B0E6-C4EE40D02DB0}">
      <dsp:nvSpPr>
        <dsp:cNvPr id="0" name=""/>
        <dsp:cNvSpPr/>
      </dsp:nvSpPr>
      <dsp:spPr>
        <a:xfrm>
          <a:off x="4788697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Binary mask per each image</a:t>
          </a:r>
        </a:p>
      </dsp:txBody>
      <dsp:txXfrm>
        <a:off x="4820906" y="1309680"/>
        <a:ext cx="1074411" cy="1035264"/>
      </dsp:txXfrm>
    </dsp:sp>
    <dsp:sp modelId="{D90DB182-3F39-4F1B-A3EA-F24EE0DCFBE1}">
      <dsp:nvSpPr>
        <dsp:cNvPr id="0" name=""/>
        <dsp:cNvSpPr/>
      </dsp:nvSpPr>
      <dsp:spPr>
        <a:xfrm>
          <a:off x="6041410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6041410" y="1742583"/>
        <a:ext cx="169002" cy="169457"/>
      </dsp:txXfrm>
    </dsp:sp>
    <dsp:sp modelId="{AA6A888A-DA9D-467E-8C4A-01D3A212AEA3}">
      <dsp:nvSpPr>
        <dsp:cNvPr id="0" name=""/>
        <dsp:cNvSpPr/>
      </dsp:nvSpPr>
      <dsp:spPr>
        <a:xfrm>
          <a:off x="6383059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Cumulative burned area image</a:t>
          </a:r>
        </a:p>
      </dsp:txBody>
      <dsp:txXfrm>
        <a:off x="6415268" y="1309680"/>
        <a:ext cx="1074411" cy="1035264"/>
      </dsp:txXfrm>
    </dsp:sp>
    <dsp:sp modelId="{D1A331B0-C8F7-403F-9CC9-985A3E2CC984}">
      <dsp:nvSpPr>
        <dsp:cNvPr id="0" name=""/>
        <dsp:cNvSpPr/>
      </dsp:nvSpPr>
      <dsp:spPr>
        <a:xfrm>
          <a:off x="7635772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7635772" y="1742583"/>
        <a:ext cx="169002" cy="169457"/>
      </dsp:txXfrm>
    </dsp:sp>
    <dsp:sp modelId="{5DF19FF2-76B6-4A33-9FC7-8A68C1C7BEFA}">
      <dsp:nvSpPr>
        <dsp:cNvPr id="0" name=""/>
        <dsp:cNvSpPr/>
      </dsp:nvSpPr>
      <dsp:spPr>
        <a:xfrm>
          <a:off x="7977421" y="1277471"/>
          <a:ext cx="1138829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Cumulative burned area image</a:t>
          </a:r>
          <a:endParaRPr lang="en-US" sz="1600" kern="1200" dirty="0"/>
        </a:p>
      </dsp:txBody>
      <dsp:txXfrm>
        <a:off x="8009630" y="1309680"/>
        <a:ext cx="1074411" cy="1035264"/>
      </dsp:txXfrm>
    </dsp:sp>
    <dsp:sp modelId="{F78D0D62-10A0-4FD7-A60D-26067419EA00}">
      <dsp:nvSpPr>
        <dsp:cNvPr id="0" name=""/>
        <dsp:cNvSpPr/>
      </dsp:nvSpPr>
      <dsp:spPr>
        <a:xfrm>
          <a:off x="9230134" y="1686097"/>
          <a:ext cx="241431" cy="2824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9230134" y="1742583"/>
        <a:ext cx="169002" cy="169457"/>
      </dsp:txXfrm>
    </dsp:sp>
    <dsp:sp modelId="{20380E20-B59D-44A7-9AC7-40D9A0E427A9}">
      <dsp:nvSpPr>
        <dsp:cNvPr id="0" name=""/>
        <dsp:cNvSpPr/>
      </dsp:nvSpPr>
      <dsp:spPr>
        <a:xfrm>
          <a:off x="9571783" y="1277471"/>
          <a:ext cx="1060341" cy="10996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Pure Fires binary mask</a:t>
          </a:r>
        </a:p>
      </dsp:txBody>
      <dsp:txXfrm>
        <a:off x="9602839" y="1308527"/>
        <a:ext cx="998229" cy="103757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BB0CC-B8DF-48EE-889D-635CEC1C914A}">
      <dsp:nvSpPr>
        <dsp:cNvPr id="0" name=""/>
        <dsp:cNvSpPr/>
      </dsp:nvSpPr>
      <dsp:spPr>
        <a:xfrm>
          <a:off x="528962" y="0"/>
          <a:ext cx="5994908" cy="271714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90AFB5-5956-4ABA-A081-8F1F9E9A8E2A}">
      <dsp:nvSpPr>
        <dsp:cNvPr id="0" name=""/>
        <dsp:cNvSpPr/>
      </dsp:nvSpPr>
      <dsp:spPr>
        <a:xfrm>
          <a:off x="3529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Splitting the dataset in training and testing sets</a:t>
          </a:r>
        </a:p>
      </dsp:txBody>
      <dsp:txXfrm>
        <a:off x="56585" y="868198"/>
        <a:ext cx="1591664" cy="980745"/>
      </dsp:txXfrm>
    </dsp:sp>
    <dsp:sp modelId="{9ED38A51-BC09-40D2-9CA9-0B41A2B3EE53}">
      <dsp:nvSpPr>
        <dsp:cNvPr id="0" name=""/>
        <dsp:cNvSpPr/>
      </dsp:nvSpPr>
      <dsp:spPr>
        <a:xfrm>
          <a:off x="1786195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Cross- validation method : Stratified K Fold with 30 folds.</a:t>
          </a:r>
        </a:p>
      </dsp:txBody>
      <dsp:txXfrm>
        <a:off x="1839251" y="868198"/>
        <a:ext cx="1591664" cy="980745"/>
      </dsp:txXfrm>
    </dsp:sp>
    <dsp:sp modelId="{EED548E5-B69F-4D4A-B3BE-2865057B4B4D}">
      <dsp:nvSpPr>
        <dsp:cNvPr id="0" name=""/>
        <dsp:cNvSpPr/>
      </dsp:nvSpPr>
      <dsp:spPr>
        <a:xfrm>
          <a:off x="3568861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Chosen classification models for the analysis:</a:t>
          </a:r>
        </a:p>
      </dsp:txBody>
      <dsp:txXfrm>
        <a:off x="3621917" y="868198"/>
        <a:ext cx="1591664" cy="980745"/>
      </dsp:txXfrm>
    </dsp:sp>
    <dsp:sp modelId="{C54E7E19-6EEE-4EA2-A634-BE5F2B3FD85E}">
      <dsp:nvSpPr>
        <dsp:cNvPr id="0" name=""/>
        <dsp:cNvSpPr/>
      </dsp:nvSpPr>
      <dsp:spPr>
        <a:xfrm>
          <a:off x="5351527" y="815142"/>
          <a:ext cx="1697776" cy="108685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Metrics Calculation for each model:</a:t>
          </a:r>
        </a:p>
      </dsp:txBody>
      <dsp:txXfrm>
        <a:off x="5404583" y="868198"/>
        <a:ext cx="1591664" cy="9807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58BF-C5E1-4B52-BD8A-FD1AD57793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CD51F7-3CC3-4BB7-8291-B1789482E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320447-D6C7-43E1-AE88-1FB66CC9C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17B6-E7FC-473A-8D5F-0E6B838EA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F4E0-FDDB-42B9-862C-7BBC501CD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22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E922F-6166-4009-A42D-027DC7180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7791CF-167D-446D-9F99-6976C986E2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3CA422-E040-4DE1-9DA5-C8D37C11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813B0B-60E7-494E-91CB-055BC269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8C554-7C1B-4D8F-9B6B-044926569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857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EC66EF0-6ED8-49A7-BDAD-E20A143FAE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FCE9CD-90A9-44BA-B293-0662E077D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77240" y="365125"/>
            <a:ext cx="779526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57DAE0-05C4-460B-B96D-BD183ED03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B3CA93-55C9-4AA3-89A0-55490F745B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FD820-FF26-4325-816F-310C30F8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647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736C8-0B4F-4655-A630-0B1D2540B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78B888-85E0-4D92-903E-C3FE7E870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648916-250B-4232-BD7D-571FDE79F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A8BFB4-647C-4104-B6D4-3346051C3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0FA73F-2BE8-4370-AE90-58F4CE51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888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1446D-9FAC-4157-A41A-51675C8BE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293" y="1709738"/>
            <a:ext cx="10617157" cy="275889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F8D4A-8F93-4399-9546-64F286400D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0293" y="4589463"/>
            <a:ext cx="1061715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2FD4-BF96-470C-8247-20DFAE1CF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175A2D-86C4-4467-BAB8-E9ED004D2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42A4D-D9B2-4C82-95E4-B86F9F5F3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25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6B3AA-8C30-429E-B934-AF1220438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5834E-691F-4728-88F5-A0C4696695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77240" y="1825625"/>
            <a:ext cx="52425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76374-880F-4E25-9F88-79E3C1AB1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9BD69-B509-4FCE-95A8-ED03FFC8C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C287B-AE5B-490B-BF81-A50D7A2E8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3C2246-303C-4A29-B6EA-E62CEDE6C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1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FE79-D5BE-43E8-B6C5-2675B7F4D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365125"/>
            <a:ext cx="1057814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9D3A07-BA51-4113-902E-830A887D2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0" y="1803903"/>
            <a:ext cx="522033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E320A9-E274-4E1B-B02D-9A3F510A1F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7240" y="2737063"/>
            <a:ext cx="5220335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80D3A-C2A8-4B78-B7E2-4908C74B1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0390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5D84DD-9460-4B08-86AD-27486A9400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7063"/>
            <a:ext cx="5183188" cy="3452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B0B7F8-282C-4210-AE7D-F35228BAC8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E343A9-1067-4DCF-BACC-1F7F3805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F84E471-04DB-4DB5-8CC5-16B3FC8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50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D87C0-272E-4E50-A316-78079B2B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06C1C9-1F69-432A-858C-D828B56E1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6D9A1B-D149-4B97-B161-3D7C9ADB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B3722F-8C88-4E54-8CD6-12D31A05F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12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1B4EE-6DFC-45F3-9174-D913EB57C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F7F7DC-6DDE-4337-AD27-BBE7D5422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58EA9-3AC4-421E-B133-1FA7757DF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075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035BB-74CC-43E9-B71F-A5C05D17E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0" y="457200"/>
            <a:ext cx="399478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AADC9E-7845-4DB1-87E3-6FBFB2B03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C925A8-2A07-43B9-B549-061F36849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7240" y="2226364"/>
            <a:ext cx="3994785" cy="36426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1A9037-0564-43A1-8156-1D9932E1F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FF0D40-D0E1-49C9-BE47-91BBC50A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129BD-890D-412E-9805-D29F4A0D3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635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8ADB4-BA7B-42C2-9C6C-58B2763F8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20" y="457200"/>
            <a:ext cx="405400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519B58-B546-4E6B-BE00-3D1D64DA86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A0AB8-41A9-4548-9B83-3EFF79A00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8020" y="2250218"/>
            <a:ext cx="4054006" cy="361876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BB33ED-A015-4992-A004-33D41CFF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AA7F-BE72-4467-897E-7A302F46504F}" type="datetimeFigureOut">
              <a:rPr lang="en-US" smtClean="0"/>
              <a:t>1/11/2024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C29CDA-E85F-47D1-83B7-02A50DEBF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49625F-5352-4136-8AC4-F8899D00A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47434-7036-48DB-A148-6B3D8EE75C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45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D62DB5A-5AA0-4E7E-94AB-AD20F02CA8DF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F086ECE-EF43-4B07-9DD0-59679471A067}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D3A74F-6169-4D30-A245-B46D738BE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2" y="365125"/>
            <a:ext cx="1063751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77E64-7A05-44DA-81FA-6EF4806BB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7242" y="1825625"/>
            <a:ext cx="106375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2C5EC6-E331-4312-AC12-56D55F7D2B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7242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3657AA7F-BE72-4467-897E-7A302F46504F}" type="datetimeFigureOut">
              <a:rPr lang="en-US" smtClean="0"/>
              <a:pPr/>
              <a:t>1/11/2024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7FC5D-92B2-4B4D-8111-6EDEF280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88268"/>
            <a:ext cx="41148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3A104D-C777-4A6E-8A43-F94028E5E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71560" y="6488268"/>
            <a:ext cx="2743200" cy="2332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5747434-7036-48DB-A148-6B3D8EE75CD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764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89" r:id="rId7"/>
    <p:sldLayoutId id="2147483690" r:id="rId8"/>
    <p:sldLayoutId id="2147483697" r:id="rId9"/>
    <p:sldLayoutId id="2147483688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D04CF648-5CB3-49E4-BE34-8A0598901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9E559C-09DA-4586-86C9-F3C05D9A0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D0DA7B-E81E-8C94-3FB2-1FE136ACB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240" y="1122363"/>
            <a:ext cx="4116035" cy="2387600"/>
          </a:xfrm>
        </p:spPr>
        <p:txBody>
          <a:bodyPr>
            <a:normAutofit/>
          </a:bodyPr>
          <a:lstStyle/>
          <a:p>
            <a:pPr algn="l"/>
            <a:r>
              <a:rPr lang="en-US" sz="3800" dirty="0"/>
              <a:t>Analysis Of Factors Affecting Wildfire Distribution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2770F0-88CC-87BB-4AE4-B220283124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7241" y="3602037"/>
            <a:ext cx="3678028" cy="386303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/>
              <a:t>Geoinformatics Project </a:t>
            </a:r>
          </a:p>
          <a:p>
            <a:pPr algn="l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AA7ECE-DB5E-48B2-9EF4-7EEAF123BA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8" y="0"/>
            <a:ext cx="6859801" cy="3429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3FEE53-550E-74E1-6923-643478660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504" y="192887"/>
            <a:ext cx="4928300" cy="3043225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454F422E-435A-4694-BE6E-B4968E79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32199" y="3427200"/>
            <a:ext cx="3430800" cy="3430800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839C55-9763-963E-1884-DB10319CA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420" y="3895412"/>
            <a:ext cx="2934559" cy="2494374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8ADE9F60-E2BA-44E6-8C5B-A51B1929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200" y="3427200"/>
            <a:ext cx="3430800" cy="343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A48845-1FA7-3847-2D38-B277026FC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9822" y="4174195"/>
            <a:ext cx="2934559" cy="19368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7A9E5E2-493D-CDBD-5044-D8E54B9D66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486" y="6240987"/>
            <a:ext cx="1916684" cy="6347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CBF9C91-3615-BFC5-202D-B07AC7B455EC}"/>
              </a:ext>
            </a:extLst>
          </p:cNvPr>
          <p:cNvSpPr txBox="1"/>
          <p:nvPr/>
        </p:nvSpPr>
        <p:spPr>
          <a:xfrm>
            <a:off x="8142220" y="3032999"/>
            <a:ext cx="35199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dirty="0">
                <a:effectLst/>
                <a:latin typeface="Arial" panose="020B0604020202020204" pitchFamily="34" charset="0"/>
              </a:rPr>
              <a:t>MCD64A1.061 MODIS Burned Area Monthly Global 500m</a:t>
            </a:r>
            <a:endParaRPr lang="en-US" sz="900" dirty="0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E4220EEE-E653-C917-FBDB-B59D031F013C}"/>
              </a:ext>
            </a:extLst>
          </p:cNvPr>
          <p:cNvSpPr txBox="1">
            <a:spLocks/>
          </p:cNvSpPr>
          <p:nvPr/>
        </p:nvSpPr>
        <p:spPr>
          <a:xfrm>
            <a:off x="863094" y="4131970"/>
            <a:ext cx="3001825" cy="386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/>
              <a:t>2023-2024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00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777C2-F9CD-FBE5-F1E3-B9A2BEA7B4C2}"/>
              </a:ext>
            </a:extLst>
          </p:cNvPr>
          <p:cNvSpPr txBox="1">
            <a:spLocks/>
          </p:cNvSpPr>
          <p:nvPr/>
        </p:nvSpPr>
        <p:spPr>
          <a:xfrm>
            <a:off x="4452026" y="454367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49FD29A-B921-9ED3-98E3-D3929BAF70A0}"/>
              </a:ext>
            </a:extLst>
          </p:cNvPr>
          <p:cNvSpPr/>
          <p:nvPr/>
        </p:nvSpPr>
        <p:spPr>
          <a:xfrm>
            <a:off x="2977697" y="116565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B64D7F-69F5-4F13-8F5C-B52C8D78DF50}"/>
              </a:ext>
            </a:extLst>
          </p:cNvPr>
          <p:cNvSpPr txBox="1"/>
          <p:nvPr/>
        </p:nvSpPr>
        <p:spPr>
          <a:xfrm>
            <a:off x="2989637" y="116565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A3F8EE-06AB-40E0-7789-0754549BC94D}"/>
              </a:ext>
            </a:extLst>
          </p:cNvPr>
          <p:cNvSpPr txBox="1"/>
          <p:nvPr/>
        </p:nvSpPr>
        <p:spPr>
          <a:xfrm>
            <a:off x="3459800" y="116196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Stratified Sampling</a:t>
            </a:r>
            <a:endParaRPr lang="en-US" sz="16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08D44B-FA7E-B522-EFA1-97A4469A7ACC}"/>
              </a:ext>
            </a:extLst>
          </p:cNvPr>
          <p:cNvGrpSpPr/>
          <p:nvPr/>
        </p:nvGrpSpPr>
        <p:grpSpPr>
          <a:xfrm>
            <a:off x="366463" y="2498840"/>
            <a:ext cx="2332475" cy="690898"/>
            <a:chOff x="0" y="55185"/>
            <a:chExt cx="2332475" cy="6908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DBB041A-30B4-2420-E06E-0715C525F88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7E73548-9809-AC63-3C7C-5B78B2679092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Predictor Image</a:t>
              </a:r>
              <a:endParaRPr lang="en-US" sz="19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C47C1B8-CE40-A6FF-D544-4503672E2B3B}"/>
              </a:ext>
            </a:extLst>
          </p:cNvPr>
          <p:cNvGrpSpPr/>
          <p:nvPr/>
        </p:nvGrpSpPr>
        <p:grpSpPr>
          <a:xfrm>
            <a:off x="359978" y="4281108"/>
            <a:ext cx="2332475" cy="690898"/>
            <a:chOff x="0" y="55185"/>
            <a:chExt cx="2332475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CA8FB9-546A-AB0B-7713-1C4F88DB737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78D85B-C256-2D32-06DD-6C3B39ADDEEF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Binary Mask</a:t>
              </a:r>
              <a:endParaRPr lang="en-US" sz="1900" kern="1200" dirty="0"/>
            </a:p>
          </p:txBody>
        </p:sp>
      </p:grp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7C279D4-061F-3AFB-57AA-55A978909F76}"/>
              </a:ext>
            </a:extLst>
          </p:cNvPr>
          <p:cNvCxnSpPr>
            <a:cxnSpLocks/>
            <a:stCxn id="11" idx="3"/>
            <a:endCxn id="20" idx="1"/>
          </p:cNvCxnSpPr>
          <p:nvPr/>
        </p:nvCxnSpPr>
        <p:spPr>
          <a:xfrm flipV="1">
            <a:off x="2692453" y="3756144"/>
            <a:ext cx="845054" cy="87041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7D4FCF-4F4D-2EEB-54C0-A20DFDDBB8B3}"/>
              </a:ext>
            </a:extLst>
          </p:cNvPr>
          <p:cNvCxnSpPr>
            <a:cxnSpLocks/>
            <a:stCxn id="8" idx="3"/>
            <a:endCxn id="20" idx="1"/>
          </p:cNvCxnSpPr>
          <p:nvPr/>
        </p:nvCxnSpPr>
        <p:spPr>
          <a:xfrm>
            <a:off x="2698938" y="2844289"/>
            <a:ext cx="838569" cy="91185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384B5D-DB5D-C5FA-825F-E2A11BD94149}"/>
              </a:ext>
            </a:extLst>
          </p:cNvPr>
          <p:cNvGrpSpPr/>
          <p:nvPr/>
        </p:nvGrpSpPr>
        <p:grpSpPr>
          <a:xfrm>
            <a:off x="3537507" y="1953380"/>
            <a:ext cx="2462695" cy="3517037"/>
            <a:chOff x="-12058" y="948523"/>
            <a:chExt cx="2338048" cy="288145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0353273-4685-5F89-3FEE-09ADCEA5CA8E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72D74D-CC3E-CDEB-9C47-82E98EBF7FAD}"/>
                </a:ext>
              </a:extLst>
            </p:cNvPr>
            <p:cNvSpPr txBox="1"/>
            <p:nvPr/>
          </p:nvSpPr>
          <p:spPr>
            <a:xfrm>
              <a:off x="-12058" y="1021022"/>
              <a:ext cx="2335694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T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o distinguish which training points are going to belong to burned pixels and which to unburned pixels.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A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dding band "Burn" as a band of the predictor image and use it for stratification.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T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he points</a:t>
              </a:r>
              <a:br>
                <a:rPr lang="en-US" sz="1600" dirty="0"/>
              </a:br>
              <a:r>
                <a:rPr lang="en-US" sz="1600" b="0" i="0" dirty="0">
                  <a:effectLst/>
                  <a:latin typeface="Arial" panose="020B0604020202020204" pitchFamily="34" charset="0"/>
                </a:rPr>
                <a:t>are sampled from the predictor image.</a:t>
              </a:r>
              <a:br>
                <a:rPr lang="en-US" sz="1600" dirty="0"/>
              </a:br>
              <a:br>
                <a:rPr lang="en-US" sz="1600" dirty="0"/>
              </a:br>
              <a:endParaRPr lang="en-US" sz="1600" kern="12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E11EC5B-9629-D3AA-EB42-E1B60DFF3C9A}"/>
              </a:ext>
            </a:extLst>
          </p:cNvPr>
          <p:cNvSpPr txBox="1"/>
          <p:nvPr/>
        </p:nvSpPr>
        <p:spPr>
          <a:xfrm>
            <a:off x="6890962" y="4542513"/>
            <a:ext cx="49840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• The scale for sampling same as</a:t>
            </a:r>
            <a:r>
              <a:rPr lang="en-US" sz="1400" b="0" i="0" dirty="0">
                <a:latin typeface="Calibri" panose="020F0502020204030204" pitchFamily="34" charset="0"/>
              </a:rPr>
              <a:t>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the one of the binary mask.</a:t>
            </a:r>
          </a:p>
          <a:p>
            <a:b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• Sampling 100 points for each</a:t>
            </a:r>
            <a:r>
              <a:rPr lang="en-US" sz="1400" b="0" i="0" dirty="0">
                <a:latin typeface="Calibri" panose="020F0502020204030204" pitchFamily="34" charset="0"/>
              </a:rPr>
              <a:t>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class of the "Burn" band: </a:t>
            </a:r>
          </a:p>
          <a:p>
            <a:r>
              <a:rPr lang="en-US" sz="1400" dirty="0">
                <a:latin typeface="Arial" panose="020B0604020202020204" pitchFamily="34" charset="0"/>
              </a:rPr>
              <a:t>-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100 points on the burned pixels, with Burn value = 1</a:t>
            </a:r>
            <a:b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</a:br>
            <a:r>
              <a:rPr lang="en-US" sz="1400" kern="1200" dirty="0">
                <a:effectLst/>
                <a:latin typeface="Calibri" panose="020F0502020204030204" pitchFamily="34" charset="0"/>
                <a:ea typeface="+mn-ea"/>
                <a:cs typeface="+mn-cs"/>
              </a:rPr>
              <a:t>- </a:t>
            </a:r>
            <a:r>
              <a:rPr lang="en-US" sz="1400" b="0" i="0" kern="1200" dirty="0">
                <a:effectLst/>
                <a:latin typeface="Arial" panose="020B0604020202020204" pitchFamily="34" charset="0"/>
                <a:ea typeface="+mn-ea"/>
                <a:cs typeface="+mn-cs"/>
              </a:rPr>
              <a:t>100 points on the unburned pixels, with Burn value = 0.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9F66616-BBDE-62B4-4ABD-8990D6893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00" y="1478358"/>
            <a:ext cx="5860445" cy="306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1479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302530-EFC4-269D-6F31-E673261C6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86" y="2229795"/>
            <a:ext cx="3202663" cy="36683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F07A95-3C47-6160-D3F5-78D3F018E1EA}"/>
              </a:ext>
            </a:extLst>
          </p:cNvPr>
          <p:cNvSpPr txBox="1">
            <a:spLocks/>
          </p:cNvSpPr>
          <p:nvPr/>
        </p:nvSpPr>
        <p:spPr>
          <a:xfrm>
            <a:off x="4452026" y="454367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AE5FAD6-588B-F976-5585-BE6CF1DD1ACF}"/>
              </a:ext>
            </a:extLst>
          </p:cNvPr>
          <p:cNvSpPr/>
          <p:nvPr/>
        </p:nvSpPr>
        <p:spPr>
          <a:xfrm>
            <a:off x="2977697" y="116565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0C7A85-6BF1-CB06-BE64-1352D470A08C}"/>
              </a:ext>
            </a:extLst>
          </p:cNvPr>
          <p:cNvSpPr txBox="1"/>
          <p:nvPr/>
        </p:nvSpPr>
        <p:spPr>
          <a:xfrm>
            <a:off x="2989637" y="116565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55A424-26B9-542C-9A13-B8FB16D0037D}"/>
              </a:ext>
            </a:extLst>
          </p:cNvPr>
          <p:cNvSpPr txBox="1"/>
          <p:nvPr/>
        </p:nvSpPr>
        <p:spPr>
          <a:xfrm>
            <a:off x="3459800" y="116196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6B7A0F-262E-9C4A-351A-74586A28CF20}"/>
              </a:ext>
            </a:extLst>
          </p:cNvPr>
          <p:cNvSpPr txBox="1"/>
          <p:nvPr/>
        </p:nvSpPr>
        <p:spPr>
          <a:xfrm>
            <a:off x="4288856" y="3719690"/>
            <a:ext cx="498408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In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total 1251 points.</a:t>
            </a: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Each point, represented by a row in the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DataFrame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, contains values for all the 14 features which are the columns of the </a:t>
            </a:r>
            <a:r>
              <a:rPr lang="en-US" sz="1600" b="0" i="0" dirty="0" err="1">
                <a:effectLst/>
                <a:latin typeface="Arial" panose="020B0604020202020204" pitchFamily="34" charset="0"/>
              </a:rPr>
              <a:t>DataFrame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.</a:t>
            </a:r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- </a:t>
            </a:r>
            <a:r>
              <a:rPr lang="en-US" sz="1600" dirty="0">
                <a:latin typeface="Arial" panose="020B0604020202020204" pitchFamily="34" charset="0"/>
              </a:rPr>
              <a:t>B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urn category  (True) = 601 points. </a:t>
            </a:r>
          </a:p>
          <a:p>
            <a:r>
              <a:rPr lang="en-US" sz="1600" dirty="0">
                <a:latin typeface="Arial" panose="020B0604020202020204" pitchFamily="34" charset="0"/>
              </a:rPr>
              <a:t>- Unb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urned category  (True) = 650 points.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6736AD-3B96-688C-5DDF-DFAE78511781}"/>
              </a:ext>
            </a:extLst>
          </p:cNvPr>
          <p:cNvSpPr/>
          <p:nvPr/>
        </p:nvSpPr>
        <p:spPr>
          <a:xfrm>
            <a:off x="492863" y="5565887"/>
            <a:ext cx="2966937" cy="252919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8F2EBDC-D2A1-EE6F-952A-A97A1431F1C9}"/>
              </a:ext>
            </a:extLst>
          </p:cNvPr>
          <p:cNvCxnSpPr>
            <a:cxnSpLocks/>
          </p:cNvCxnSpPr>
          <p:nvPr/>
        </p:nvCxnSpPr>
        <p:spPr>
          <a:xfrm>
            <a:off x="3459800" y="5692346"/>
            <a:ext cx="829056" cy="0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6D5669-0550-BC08-0ACD-1D9C73762875}"/>
              </a:ext>
            </a:extLst>
          </p:cNvPr>
          <p:cNvSpPr txBox="1"/>
          <p:nvPr/>
        </p:nvSpPr>
        <p:spPr>
          <a:xfrm>
            <a:off x="774645" y="1946441"/>
            <a:ext cx="203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Features of the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A68BC5-0537-B9E7-4C8C-A32DC2218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941" y="6099243"/>
            <a:ext cx="677567" cy="636294"/>
          </a:xfrm>
          <a:prstGeom prst="rect">
            <a:avLst/>
          </a:prstGeom>
        </p:spPr>
      </p:pic>
      <p:pic>
        <p:nvPicPr>
          <p:cNvPr id="5" name="Picture 4" descr="A map of the world with different colored dots&#10;&#10;Description automatically generated">
            <a:extLst>
              <a:ext uri="{FF2B5EF4-FFF2-40B4-BE49-F238E27FC236}">
                <a16:creationId xmlns:a16="http://schemas.microsoft.com/office/drawing/2014/main" id="{6B0B02F1-62E3-B6D1-50CE-C123FEAC95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84" y="966533"/>
            <a:ext cx="4708830" cy="230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1FCFAA-CA11-41C7-EA37-C53F15AE8A01}"/>
              </a:ext>
            </a:extLst>
          </p:cNvPr>
          <p:cNvSpPr txBox="1"/>
          <p:nvPr/>
        </p:nvSpPr>
        <p:spPr>
          <a:xfrm>
            <a:off x="7118385" y="3274433"/>
            <a:ext cx="47088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Datasets collected from GEE and  used for the Random Forest Algorithm in </a:t>
            </a:r>
            <a:r>
              <a:rPr lang="en-US" sz="11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Jupyter</a:t>
            </a:r>
            <a:r>
              <a:rPr lang="en-US" sz="11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notebook</a:t>
            </a:r>
            <a:endParaRPr lang="en-US" sz="11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882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AADBC-BC38-24D6-FEED-F29E0AD1ADA5}"/>
              </a:ext>
            </a:extLst>
          </p:cNvPr>
          <p:cNvSpPr txBox="1">
            <a:spLocks/>
          </p:cNvSpPr>
          <p:nvPr/>
        </p:nvSpPr>
        <p:spPr>
          <a:xfrm>
            <a:off x="4500664" y="115813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3C7BB4C-FEC2-7BE0-0954-C683DDCCC2E8}"/>
              </a:ext>
            </a:extLst>
          </p:cNvPr>
          <p:cNvSpPr/>
          <p:nvPr/>
        </p:nvSpPr>
        <p:spPr>
          <a:xfrm>
            <a:off x="3026335" y="705413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B042B3-9F68-43CA-DBF6-7C466970705A}"/>
              </a:ext>
            </a:extLst>
          </p:cNvPr>
          <p:cNvSpPr txBox="1"/>
          <p:nvPr/>
        </p:nvSpPr>
        <p:spPr>
          <a:xfrm>
            <a:off x="3038275" y="705413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EE1962-CD5C-047E-7071-8FA6F55EC92B}"/>
              </a:ext>
            </a:extLst>
          </p:cNvPr>
          <p:cNvSpPr txBox="1"/>
          <p:nvPr/>
        </p:nvSpPr>
        <p:spPr>
          <a:xfrm>
            <a:off x="3508438" y="701726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C2B4B6-3B95-08B8-0F70-7C15BF48A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3528" y="1522523"/>
            <a:ext cx="3223362" cy="3250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23F357-71CB-32D0-7E4A-81ED6A09C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073" y="1576025"/>
            <a:ext cx="2969934" cy="3289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998BEC2-6592-8E94-89F7-C0A64FD4EA0E}"/>
              </a:ext>
            </a:extLst>
          </p:cNvPr>
          <p:cNvSpPr txBox="1"/>
          <p:nvPr/>
        </p:nvSpPr>
        <p:spPr>
          <a:xfrm>
            <a:off x="5721038" y="701983"/>
            <a:ext cx="27529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( Random Forest Algorithm )</a:t>
            </a:r>
            <a:endParaRPr lang="en-US" sz="1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A2B377-7607-F4EB-5EFC-1A09D50E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9884" y="4522658"/>
            <a:ext cx="3013643" cy="23706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68960-22D6-DC49-A698-2D191CBEE8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5601" y="4327099"/>
            <a:ext cx="2896399" cy="253090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62DEC71-03E9-2418-4571-E4E4F1ECAE09}"/>
              </a:ext>
            </a:extLst>
          </p:cNvPr>
          <p:cNvSpPr txBox="1"/>
          <p:nvPr/>
        </p:nvSpPr>
        <p:spPr>
          <a:xfrm>
            <a:off x="0" y="1267094"/>
            <a:ext cx="376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First dataset accuracy and feature importance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097D1F-BA24-EDF7-6B04-637950F368E6}"/>
              </a:ext>
            </a:extLst>
          </p:cNvPr>
          <p:cNvSpPr txBox="1"/>
          <p:nvPr/>
        </p:nvSpPr>
        <p:spPr>
          <a:xfrm>
            <a:off x="595028" y="6523955"/>
            <a:ext cx="3244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of first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35D8AF-D4D5-82C9-3278-ABC6B7E5C1CF}"/>
              </a:ext>
            </a:extLst>
          </p:cNvPr>
          <p:cNvSpPr txBox="1"/>
          <p:nvPr/>
        </p:nvSpPr>
        <p:spPr>
          <a:xfrm>
            <a:off x="6555652" y="6523955"/>
            <a:ext cx="324414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of second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4DB870-E8FA-428A-D76B-D4DF112B61A6}"/>
              </a:ext>
            </a:extLst>
          </p:cNvPr>
          <p:cNvSpPr txBox="1"/>
          <p:nvPr/>
        </p:nvSpPr>
        <p:spPr>
          <a:xfrm>
            <a:off x="9707286" y="2136338"/>
            <a:ext cx="207302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Feeding the model with points taken manually from GEE.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EC7531-F806-047C-7DBA-755463C8D44C}"/>
              </a:ext>
            </a:extLst>
          </p:cNvPr>
          <p:cNvSpPr txBox="1"/>
          <p:nvPr/>
        </p:nvSpPr>
        <p:spPr>
          <a:xfrm>
            <a:off x="3238419" y="2236259"/>
            <a:ext cx="23549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Feeding the model with only the points generated from stratified sampling.</a:t>
            </a:r>
          </a:p>
          <a:p>
            <a:endParaRPr lang="en-US" sz="1600" i="0" dirty="0">
              <a:latin typeface="Arial" panose="020B0604020202020204" pitchFamily="34" charset="0"/>
            </a:endParaRPr>
          </a:p>
          <a:p>
            <a:r>
              <a:rPr lang="en-US" sz="1600" b="0" dirty="0">
                <a:effectLst/>
                <a:latin typeface="Arial" panose="020B0604020202020204" pitchFamily="34" charset="0"/>
              </a:rPr>
              <a:t>- 80% training set vs 20% testing set 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B1DF3-573A-4140-3254-99C3B45BAB8F}"/>
              </a:ext>
            </a:extLst>
          </p:cNvPr>
          <p:cNvSpPr txBox="1"/>
          <p:nvPr/>
        </p:nvSpPr>
        <p:spPr>
          <a:xfrm>
            <a:off x="5947185" y="1230354"/>
            <a:ext cx="37601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Second dataset accuracy and feature importance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245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124DF-3F29-8A8E-DBE8-1C42457BF446}"/>
              </a:ext>
            </a:extLst>
          </p:cNvPr>
          <p:cNvSpPr txBox="1">
            <a:spLocks/>
          </p:cNvSpPr>
          <p:nvPr/>
        </p:nvSpPr>
        <p:spPr>
          <a:xfrm>
            <a:off x="4520120" y="436825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06B37EC-117A-A465-BED5-52417AD967A5}"/>
              </a:ext>
            </a:extLst>
          </p:cNvPr>
          <p:cNvSpPr/>
          <p:nvPr/>
        </p:nvSpPr>
        <p:spPr>
          <a:xfrm>
            <a:off x="3045791" y="1026425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1C0E4F-18A9-C10F-D2B9-04579BCC0F05}"/>
              </a:ext>
            </a:extLst>
          </p:cNvPr>
          <p:cNvSpPr txBox="1"/>
          <p:nvPr/>
        </p:nvSpPr>
        <p:spPr>
          <a:xfrm>
            <a:off x="3527894" y="1022738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Analysis of the dataset </a:t>
            </a:r>
            <a:endParaRPr lang="en-US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376368-869F-FFE8-F67F-A53E8675D16B}"/>
              </a:ext>
            </a:extLst>
          </p:cNvPr>
          <p:cNvSpPr txBox="1"/>
          <p:nvPr/>
        </p:nvSpPr>
        <p:spPr>
          <a:xfrm>
            <a:off x="5740494" y="1022995"/>
            <a:ext cx="39190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(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Principal Component Analysis (PCA) </a:t>
            </a:r>
            <a:r>
              <a:rPr lang="en-US" sz="1600" dirty="0">
                <a:latin typeface="Arial" panose="020B0604020202020204" pitchFamily="34" charset="0"/>
              </a:rPr>
              <a:t>)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009E4-39A0-755F-F682-B9CA1D447852}"/>
              </a:ext>
            </a:extLst>
          </p:cNvPr>
          <p:cNvSpPr txBox="1"/>
          <p:nvPr/>
        </p:nvSpPr>
        <p:spPr>
          <a:xfrm>
            <a:off x="3063624" y="1022738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C837BA1-B8D8-F126-4B70-99350DF6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63" y="1832930"/>
            <a:ext cx="2838846" cy="3553321"/>
          </a:xfrm>
          <a:prstGeom prst="rect">
            <a:avLst/>
          </a:prstGeom>
        </p:spPr>
      </p:pic>
      <p:pic>
        <p:nvPicPr>
          <p:cNvPr id="9" name="Picture 8" descr="A diagram of a computer generated image&#10;&#10;Description automatically generated with medium confidence">
            <a:extLst>
              <a:ext uri="{FF2B5EF4-FFF2-40B4-BE49-F238E27FC236}">
                <a16:creationId xmlns:a16="http://schemas.microsoft.com/office/drawing/2014/main" id="{CAE56B71-A1A3-55E7-687F-B97CE1010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561" y="1947205"/>
            <a:ext cx="3429489" cy="33247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D772C5-028D-958F-4D13-421989E0BDD4}"/>
              </a:ext>
            </a:extLst>
          </p:cNvPr>
          <p:cNvSpPr txBox="1"/>
          <p:nvPr/>
        </p:nvSpPr>
        <p:spPr>
          <a:xfrm>
            <a:off x="4211856" y="5536155"/>
            <a:ext cx="283884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</a:t>
            </a:r>
            <a:r>
              <a:rPr lang="en-US" sz="1600" dirty="0">
                <a:latin typeface="Arial" panose="020B0604020202020204" pitchFamily="34" charset="0"/>
              </a:rPr>
              <a:t>T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he accuracy of the model decreased and no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improvement was observed.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004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B628F-6109-AA61-EE0C-798D8134168D}"/>
              </a:ext>
            </a:extLst>
          </p:cNvPr>
          <p:cNvSpPr txBox="1">
            <a:spLocks/>
          </p:cNvSpPr>
          <p:nvPr/>
        </p:nvSpPr>
        <p:spPr>
          <a:xfrm>
            <a:off x="4500665" y="514646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4639CD-9C77-4B85-8DB4-74C2E7BC0134}"/>
              </a:ext>
            </a:extLst>
          </p:cNvPr>
          <p:cNvSpPr txBox="1"/>
          <p:nvPr/>
        </p:nvSpPr>
        <p:spPr>
          <a:xfrm>
            <a:off x="1688189" y="1100559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Pure fires binary mask:</a:t>
            </a:r>
            <a:endParaRPr lang="en-US" sz="1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5F5ECA4-2C93-5996-E0D4-1E53BA33BE99}"/>
              </a:ext>
            </a:extLst>
          </p:cNvPr>
          <p:cNvSpPr/>
          <p:nvPr/>
        </p:nvSpPr>
        <p:spPr>
          <a:xfrm>
            <a:off x="1347720" y="1100559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85090-807C-6EE6-275A-3B7477AFD35C}"/>
              </a:ext>
            </a:extLst>
          </p:cNvPr>
          <p:cNvSpPr txBox="1"/>
          <p:nvPr/>
        </p:nvSpPr>
        <p:spPr>
          <a:xfrm>
            <a:off x="1359660" y="1100559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C970A3-BAA9-920B-5E98-133049985576}"/>
              </a:ext>
            </a:extLst>
          </p:cNvPr>
          <p:cNvSpPr txBox="1"/>
          <p:nvPr/>
        </p:nvSpPr>
        <p:spPr>
          <a:xfrm>
            <a:off x="7043484" y="4048638"/>
            <a:ext cx="19947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R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eprojected and resampled to a 15km scale.</a:t>
            </a: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F385CCD-B38F-C8AF-410E-C30A62FD57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25328"/>
              </p:ext>
            </p:extLst>
          </p:nvPr>
        </p:nvGraphicFramePr>
        <p:xfrm>
          <a:off x="704714" y="1100559"/>
          <a:ext cx="10637737" cy="365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9E1464A-03C1-094D-B72C-24192E967DA7}"/>
              </a:ext>
            </a:extLst>
          </p:cNvPr>
          <p:cNvCxnSpPr/>
          <p:nvPr/>
        </p:nvCxnSpPr>
        <p:spPr>
          <a:xfrm>
            <a:off x="7655669" y="3508097"/>
            <a:ext cx="0" cy="757185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3A85E4-CE92-9037-5D23-3A6C1FE77EE8}"/>
              </a:ext>
            </a:extLst>
          </p:cNvPr>
          <p:cNvCxnSpPr>
            <a:cxnSpLocks/>
          </p:cNvCxnSpPr>
          <p:nvPr/>
        </p:nvCxnSpPr>
        <p:spPr>
          <a:xfrm>
            <a:off x="4465969" y="3593521"/>
            <a:ext cx="888460" cy="671761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85F66D-A002-E18A-283D-AFE9BBC8CBEE}"/>
              </a:ext>
            </a:extLst>
          </p:cNvPr>
          <p:cNvCxnSpPr>
            <a:cxnSpLocks/>
          </p:cNvCxnSpPr>
          <p:nvPr/>
        </p:nvCxnSpPr>
        <p:spPr>
          <a:xfrm flipH="1">
            <a:off x="3321348" y="3579433"/>
            <a:ext cx="1057072" cy="710815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FFD9E-1E2D-479F-1C8D-8E33A952CED8}"/>
              </a:ext>
            </a:extLst>
          </p:cNvPr>
          <p:cNvSpPr txBox="1"/>
          <p:nvPr/>
        </p:nvSpPr>
        <p:spPr>
          <a:xfrm>
            <a:off x="2309672" y="4320764"/>
            <a:ext cx="195526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With a burn date &gt; = 1 marked as burned and a value of 1 is assigned to them.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BC287C-2634-44D9-DE85-A027A96523F2}"/>
              </a:ext>
            </a:extLst>
          </p:cNvPr>
          <p:cNvSpPr txBox="1"/>
          <p:nvPr/>
        </p:nvSpPr>
        <p:spPr>
          <a:xfrm>
            <a:off x="4521961" y="4290248"/>
            <a:ext cx="195526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The rest are marked as not burned and a value of 0 is assigned.</a:t>
            </a:r>
            <a:endParaRPr lang="en-US" sz="1400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4CBDE5-2234-C345-6481-6F8392F015D4}"/>
              </a:ext>
            </a:extLst>
          </p:cNvPr>
          <p:cNvCxnSpPr>
            <a:cxnSpLocks/>
          </p:cNvCxnSpPr>
          <p:nvPr/>
        </p:nvCxnSpPr>
        <p:spPr>
          <a:xfrm>
            <a:off x="10045431" y="3214928"/>
            <a:ext cx="0" cy="939547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425720E-0121-1AA7-586A-2CDBD92372F9}"/>
              </a:ext>
            </a:extLst>
          </p:cNvPr>
          <p:cNvSpPr txBox="1"/>
          <p:nvPr/>
        </p:nvSpPr>
        <p:spPr>
          <a:xfrm>
            <a:off x="9131500" y="4043498"/>
            <a:ext cx="2354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</a:rPr>
              <a:t>Values &gt;= 1 are retained. </a:t>
            </a:r>
          </a:p>
          <a:p>
            <a:endParaRPr lang="en-US" sz="1400" dirty="0">
              <a:latin typeface="Arial" panose="020B0604020202020204" pitchFamily="34" charset="0"/>
            </a:endParaRPr>
          </a:p>
          <a:p>
            <a:r>
              <a:rPr lang="en-US" sz="1400" b="0" i="0" dirty="0">
                <a:effectLst/>
                <a:latin typeface="Arial" panose="020B0604020202020204" pitchFamily="34" charset="0"/>
              </a:rPr>
              <a:t>Values </a:t>
            </a:r>
            <a:r>
              <a:rPr lang="en-US" sz="1400" dirty="0">
                <a:latin typeface="Arial" panose="020B0604020202020204" pitchFamily="34" charset="0"/>
              </a:rPr>
              <a:t>&lt; 1 are masked out.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357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5F685D-D733-5443-2697-3F76B77941B6}"/>
              </a:ext>
            </a:extLst>
          </p:cNvPr>
          <p:cNvSpPr txBox="1"/>
          <p:nvPr/>
        </p:nvSpPr>
        <p:spPr>
          <a:xfrm>
            <a:off x="1688189" y="1100559"/>
            <a:ext cx="42067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Dividing the hexagons of the grid: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60FBB56-54A1-59CA-1406-808F807156C4}"/>
              </a:ext>
            </a:extLst>
          </p:cNvPr>
          <p:cNvSpPr/>
          <p:nvPr/>
        </p:nvSpPr>
        <p:spPr>
          <a:xfrm>
            <a:off x="1347720" y="1100559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449307-8482-60C6-B57C-470CE063C5B5}"/>
              </a:ext>
            </a:extLst>
          </p:cNvPr>
          <p:cNvSpPr txBox="1"/>
          <p:nvPr/>
        </p:nvSpPr>
        <p:spPr>
          <a:xfrm>
            <a:off x="1359660" y="1100559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pic>
        <p:nvPicPr>
          <p:cNvPr id="5" name="Picture 4" descr="A map of the world&#10;&#10;Description automatically generated">
            <a:extLst>
              <a:ext uri="{FF2B5EF4-FFF2-40B4-BE49-F238E27FC236}">
                <a16:creationId xmlns:a16="http://schemas.microsoft.com/office/drawing/2014/main" id="{3F75799B-19D3-E001-B0EA-9B985E17B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2583" r="5230"/>
          <a:stretch/>
        </p:blipFill>
        <p:spPr>
          <a:xfrm>
            <a:off x="721686" y="1780162"/>
            <a:ext cx="4485085" cy="300584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1D1BF99-1C5F-4116-014E-20C0E2C5C7FB}"/>
              </a:ext>
            </a:extLst>
          </p:cNvPr>
          <p:cNvSpPr txBox="1">
            <a:spLocks/>
          </p:cNvSpPr>
          <p:nvPr/>
        </p:nvSpPr>
        <p:spPr>
          <a:xfrm>
            <a:off x="4413116" y="514646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9" name="Picture 8" descr="A map of the continent&#10;&#10;Description automatically generated">
            <a:extLst>
              <a:ext uri="{FF2B5EF4-FFF2-40B4-BE49-F238E27FC236}">
                <a16:creationId xmlns:a16="http://schemas.microsoft.com/office/drawing/2014/main" id="{604F00D2-0D66-B0D5-9687-336D7C0DD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036" y="1780162"/>
            <a:ext cx="4485085" cy="296807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AEEA00C-BDBC-BB27-22BB-7A94E077CD68}"/>
              </a:ext>
            </a:extLst>
          </p:cNvPr>
          <p:cNvSpPr/>
          <p:nvPr/>
        </p:nvSpPr>
        <p:spPr>
          <a:xfrm>
            <a:off x="5554494" y="2898843"/>
            <a:ext cx="1021404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BF3FC-EAEF-01B0-7B29-F5A2CC17ABA7}"/>
              </a:ext>
            </a:extLst>
          </p:cNvPr>
          <p:cNvSpPr txBox="1"/>
          <p:nvPr/>
        </p:nvSpPr>
        <p:spPr>
          <a:xfrm>
            <a:off x="3591129" y="5127058"/>
            <a:ext cx="43969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effectLst/>
                <a:latin typeface="Arial" panose="020B0604020202020204" pitchFamily="34" charset="0"/>
              </a:rPr>
              <a:t>- </a:t>
            </a:r>
            <a:r>
              <a:rPr lang="en-US" sz="1600" dirty="0">
                <a:latin typeface="Arial" panose="020B0604020202020204" pitchFamily="34" charset="0"/>
              </a:rPr>
              <a:t>T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he</a:t>
            </a:r>
            <a:r>
              <a:rPr lang="en-US" sz="1600" dirty="0">
                <a:latin typeface="Arial" panose="020B0604020202020204" pitchFamily="34" charset="0"/>
              </a:rPr>
              <a:t> hexagons for each continent are divided into: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hexagons with burned pixel sum not 0. 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hexagons with burned pixel sum  0. 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DEEDADB-B707-618E-8D19-B4B11A071414}"/>
              </a:ext>
            </a:extLst>
          </p:cNvPr>
          <p:cNvSpPr txBox="1"/>
          <p:nvPr/>
        </p:nvSpPr>
        <p:spPr>
          <a:xfrm>
            <a:off x="10060042" y="4786009"/>
            <a:ext cx="13213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Africa Example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FD932E-3A9E-704B-E656-F61652519A31}"/>
              </a:ext>
            </a:extLst>
          </p:cNvPr>
          <p:cNvCxnSpPr>
            <a:cxnSpLocks/>
          </p:cNvCxnSpPr>
          <p:nvPr/>
        </p:nvCxnSpPr>
        <p:spPr>
          <a:xfrm>
            <a:off x="7295746" y="6037288"/>
            <a:ext cx="826850" cy="0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76FFA9-D246-1668-161F-5ED83945BA15}"/>
              </a:ext>
            </a:extLst>
          </p:cNvPr>
          <p:cNvSpPr txBox="1"/>
          <p:nvPr/>
        </p:nvSpPr>
        <p:spPr>
          <a:xfrm>
            <a:off x="8227981" y="5744900"/>
            <a:ext cx="267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0" dirty="0">
                <a:latin typeface="Arial" panose="020B0604020202020204" pitchFamily="34" charset="0"/>
              </a:rPr>
              <a:t>Reduced to an image with a band called ‘unburned’.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68F55E7-6DC2-B909-6AD3-A8E69A9EA8D3}"/>
              </a:ext>
            </a:extLst>
          </p:cNvPr>
          <p:cNvSpPr/>
          <p:nvPr/>
        </p:nvSpPr>
        <p:spPr>
          <a:xfrm>
            <a:off x="8122596" y="5622587"/>
            <a:ext cx="2782110" cy="817124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1DF6A1-571E-B158-4D3F-6FBDD4BAD6AD}"/>
              </a:ext>
            </a:extLst>
          </p:cNvPr>
          <p:cNvSpPr txBox="1"/>
          <p:nvPr/>
        </p:nvSpPr>
        <p:spPr>
          <a:xfrm>
            <a:off x="690483" y="4786009"/>
            <a:ext cx="1805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Map Hexagon Grid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7308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97E519-BF29-6A39-F017-6DDF972FCE71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Sampling Points into hexagons and creating Feature Collections: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D351E45-88F5-0DB8-C879-F0450C06D043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F2F45B-5E33-BC1F-FFA1-6C1564FEE370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CD3503-0FD5-2E62-A2A8-100AC3CB0CCF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7" name="Picture 6" descr="A map of the world with black hexagons&#10;&#10;Description automatically generated">
            <a:extLst>
              <a:ext uri="{FF2B5EF4-FFF2-40B4-BE49-F238E27FC236}">
                <a16:creationId xmlns:a16="http://schemas.microsoft.com/office/drawing/2014/main" id="{0FB2665A-A5CC-E115-77B6-159EA16DE7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682" y="1685179"/>
            <a:ext cx="4300929" cy="2663542"/>
          </a:xfrm>
          <a:prstGeom prst="rect">
            <a:avLst/>
          </a:prstGeom>
        </p:spPr>
      </p:pic>
      <p:pic>
        <p:nvPicPr>
          <p:cNvPr id="9" name="Picture 8" descr="A map of the world with black and red dots&#10;&#10;Description automatically generated">
            <a:extLst>
              <a:ext uri="{FF2B5EF4-FFF2-40B4-BE49-F238E27FC236}">
                <a16:creationId xmlns:a16="http://schemas.microsoft.com/office/drawing/2014/main" id="{A518CDA4-2CD1-0BF5-020A-A71AE6D62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5" y="1685179"/>
            <a:ext cx="3963167" cy="313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58272A-163A-28A3-0BAD-E4616675E4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5" y="4783666"/>
            <a:ext cx="3963167" cy="15474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FD88CEC-E04F-671A-B44C-BF7876BAB990}"/>
              </a:ext>
            </a:extLst>
          </p:cNvPr>
          <p:cNvSpPr txBox="1"/>
          <p:nvPr/>
        </p:nvSpPr>
        <p:spPr>
          <a:xfrm>
            <a:off x="498587" y="1300614"/>
            <a:ext cx="3963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Sampling points in hexagons with burn sum not 0. 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147847-DFE0-F236-6BEB-69700C514CD3}"/>
              </a:ext>
            </a:extLst>
          </p:cNvPr>
          <p:cNvSpPr txBox="1"/>
          <p:nvPr/>
        </p:nvSpPr>
        <p:spPr>
          <a:xfrm>
            <a:off x="7214682" y="1315847"/>
            <a:ext cx="396316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Sampling points in hexagons with burn sum 0. 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AE5E7A-0F46-E1DD-87AA-72C69EE92E00}"/>
              </a:ext>
            </a:extLst>
          </p:cNvPr>
          <p:cNvSpPr txBox="1"/>
          <p:nvPr/>
        </p:nvSpPr>
        <p:spPr>
          <a:xfrm>
            <a:off x="396110" y="6331106"/>
            <a:ext cx="4205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Hexagon and Burned point distribution by continent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C762EA-ED97-1749-D955-0ABEB960B961}"/>
              </a:ext>
            </a:extLst>
          </p:cNvPr>
          <p:cNvSpPr txBox="1"/>
          <p:nvPr/>
        </p:nvSpPr>
        <p:spPr>
          <a:xfrm>
            <a:off x="7310538" y="6331106"/>
            <a:ext cx="420507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Hexagon and </a:t>
            </a:r>
            <a:r>
              <a:rPr lang="en-US" sz="1200" b="1" dirty="0" err="1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UnBurned</a:t>
            </a: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 point distribution by continent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0F7D14-27B2-6C8F-CEDB-7F46A00DF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681" y="4353585"/>
            <a:ext cx="430092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08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108FA5-89ED-A6DB-DB39-5872DCC6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588" y="1737001"/>
            <a:ext cx="3398166" cy="38986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C12F35-E246-08B9-5A25-FE01F034508F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1ADB875-A8AD-28FE-3CE4-9E152F80E0B4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8F5B35-B83C-CA2A-F731-6C51796242C0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2B7CAEA-6477-E1A8-5EF6-29889FF0E5E2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14BCC9-1CA9-253E-0400-AEEAFD1C19D3}"/>
              </a:ext>
            </a:extLst>
          </p:cNvPr>
          <p:cNvSpPr/>
          <p:nvPr/>
        </p:nvSpPr>
        <p:spPr>
          <a:xfrm>
            <a:off x="1063588" y="5330757"/>
            <a:ext cx="3398166" cy="304916"/>
          </a:xfrm>
          <a:prstGeom prst="rect">
            <a:avLst/>
          </a:prstGeom>
          <a:noFill/>
          <a:ln w="57150">
            <a:solidFill>
              <a:srgbClr val="EF95E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B91B6A-1136-B3CD-9206-A6EE7F922DB9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>
            <a:off x="2762671" y="5635673"/>
            <a:ext cx="6532" cy="402943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F2EBB74-8F4C-2974-368B-C451F020803E}"/>
              </a:ext>
            </a:extLst>
          </p:cNvPr>
          <p:cNvSpPr txBox="1"/>
          <p:nvPr/>
        </p:nvSpPr>
        <p:spPr>
          <a:xfrm>
            <a:off x="1510836" y="6038616"/>
            <a:ext cx="2516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burned points if int = 1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unburned points, if int = 0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D403AE9-0A54-8140-DA68-D27488AEA6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852412"/>
              </p:ext>
            </p:extLst>
          </p:nvPr>
        </p:nvGraphicFramePr>
        <p:xfrm>
          <a:off x="4737373" y="1085490"/>
          <a:ext cx="7052834" cy="2717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2C0924-56D2-923A-2014-908E7E72AEFF}"/>
              </a:ext>
            </a:extLst>
          </p:cNvPr>
          <p:cNvSpPr txBox="1"/>
          <p:nvPr/>
        </p:nvSpPr>
        <p:spPr>
          <a:xfrm>
            <a:off x="1052487" y="1405297"/>
            <a:ext cx="203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Features of the Dataset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C365FF-066E-A1E8-28D9-726F09EC05BB}"/>
              </a:ext>
            </a:extLst>
          </p:cNvPr>
          <p:cNvSpPr txBox="1"/>
          <p:nvPr/>
        </p:nvSpPr>
        <p:spPr>
          <a:xfrm>
            <a:off x="9927112" y="3828419"/>
            <a:ext cx="21868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Cross- validation accuracy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Test accuracy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Precision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Recall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F1 score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Confusion Matrix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pPr marL="342900" indent="-342900">
              <a:buAutoNum type="arabicPeriod"/>
            </a:pP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427DC9B-AFE0-C026-2DA9-4E12EEEA2126}"/>
              </a:ext>
            </a:extLst>
          </p:cNvPr>
          <p:cNvCxnSpPr>
            <a:cxnSpLocks/>
          </p:cNvCxnSpPr>
          <p:nvPr/>
        </p:nvCxnSpPr>
        <p:spPr>
          <a:xfrm>
            <a:off x="5560994" y="3001196"/>
            <a:ext cx="6532" cy="402943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15BB310-F4BE-CBE5-AE5D-707C0EA678BF}"/>
              </a:ext>
            </a:extLst>
          </p:cNvPr>
          <p:cNvCxnSpPr>
            <a:cxnSpLocks/>
          </p:cNvCxnSpPr>
          <p:nvPr/>
        </p:nvCxnSpPr>
        <p:spPr>
          <a:xfrm>
            <a:off x="10997868" y="3044799"/>
            <a:ext cx="0" cy="768402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8D08BC7-328B-99AA-993A-40258947007B}"/>
              </a:ext>
            </a:extLst>
          </p:cNvPr>
          <p:cNvSpPr txBox="1"/>
          <p:nvPr/>
        </p:nvSpPr>
        <p:spPr>
          <a:xfrm>
            <a:off x="5016489" y="3536032"/>
            <a:ext cx="19571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Training set : 80%</a:t>
            </a:r>
          </a:p>
          <a:p>
            <a:r>
              <a:rPr lang="en-US" sz="1600" dirty="0">
                <a:latin typeface="Arial" panose="020B0604020202020204" pitchFamily="34" charset="0"/>
              </a:rPr>
              <a:t>Testing set: 20%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CA06FB6-C53D-68B3-C07B-40F4BE1EF834}"/>
              </a:ext>
            </a:extLst>
          </p:cNvPr>
          <p:cNvCxnSpPr>
            <a:cxnSpLocks/>
          </p:cNvCxnSpPr>
          <p:nvPr/>
        </p:nvCxnSpPr>
        <p:spPr>
          <a:xfrm>
            <a:off x="9098619" y="3011916"/>
            <a:ext cx="0" cy="768402"/>
          </a:xfrm>
          <a:prstGeom prst="straightConnector1">
            <a:avLst/>
          </a:prstGeom>
          <a:ln w="28575">
            <a:solidFill>
              <a:srgbClr val="EF95E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7CA1C78-0EC4-8861-A4A3-8C44841B35A7}"/>
              </a:ext>
            </a:extLst>
          </p:cNvPr>
          <p:cNvSpPr txBox="1"/>
          <p:nvPr/>
        </p:nvSpPr>
        <p:spPr>
          <a:xfrm>
            <a:off x="7740233" y="3828418"/>
            <a:ext cx="2186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Random Forest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Decision Tree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Bagging Tree</a:t>
            </a:r>
          </a:p>
          <a:p>
            <a:pPr marL="342900" indent="-342900">
              <a:buAutoNum type="arabicPeriod"/>
            </a:pPr>
            <a:r>
              <a:rPr lang="en-US" sz="1600" dirty="0">
                <a:latin typeface="Arial" panose="020B0604020202020204" pitchFamily="34" charset="0"/>
              </a:rPr>
              <a:t>Extremely Randomized Tree</a:t>
            </a:r>
          </a:p>
          <a:p>
            <a:pPr marL="342900" indent="-342900">
              <a:buAutoNum type="arabicPeriod"/>
            </a:pPr>
            <a:r>
              <a:rPr lang="en-US" sz="1600" b="0" i="0" dirty="0">
                <a:effectLst/>
                <a:latin typeface="Arial" panose="020B0604020202020204" pitchFamily="34" charset="0"/>
              </a:rPr>
              <a:t>Ada Boost</a:t>
            </a:r>
          </a:p>
        </p:txBody>
      </p:sp>
    </p:spTree>
    <p:extLst>
      <p:ext uri="{BB962C8B-B14F-4D97-AF65-F5344CB8AC3E}">
        <p14:creationId xmlns:p14="http://schemas.microsoft.com/office/powerpoint/2010/main" val="2620466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94A7F6-CDA2-F7B5-02DE-C2B1B08DA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639" y="203888"/>
            <a:ext cx="4186171" cy="1215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77BE379-C5AE-4A3C-BFE3-2DA66EC67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5844" y="-1"/>
            <a:ext cx="3035439" cy="2557911"/>
          </a:xfrm>
          <a:prstGeom prst="rect">
            <a:avLst/>
          </a:prstGeom>
          <a:solidFill>
            <a:schemeClr val="tx1">
              <a:lumMod val="65000"/>
              <a:lumOff val="3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7"/>
            <a:ext cx="7566298" cy="82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E78B56D-02E0-449E-B02E-53F927F18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006496"/>
            <a:ext cx="2936368" cy="385150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403580-12ED-FB82-4B50-ED8E7A426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6323" y="3794225"/>
            <a:ext cx="4509508" cy="201800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82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3424E8-12B9-FE4A-16D1-5EB7F136E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0504"/>
            <a:ext cx="4268963" cy="221690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8228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D140413-9C21-38F9-2079-1856A1996C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4639" y="4183548"/>
            <a:ext cx="4217366" cy="125496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D24BF2-A79A-E758-AD61-2AE6C543D5C4}"/>
              </a:ext>
            </a:extLst>
          </p:cNvPr>
          <p:cNvSpPr txBox="1"/>
          <p:nvPr/>
        </p:nvSpPr>
        <p:spPr>
          <a:xfrm>
            <a:off x="7844639" y="1419488"/>
            <a:ext cx="39631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Classification metrics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Decision Tree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Bagging Tree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Random Forest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93D779-B78F-521B-F563-91EFB867F4E3}"/>
              </a:ext>
            </a:extLst>
          </p:cNvPr>
          <p:cNvSpPr txBox="1"/>
          <p:nvPr/>
        </p:nvSpPr>
        <p:spPr>
          <a:xfrm>
            <a:off x="7795693" y="5438512"/>
            <a:ext cx="39631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Classification metrics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Extremely Randomized Trees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Ada Boost</a:t>
            </a: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C4756-0CB7-E18F-E3AB-8BD5A658F9CD}"/>
              </a:ext>
            </a:extLst>
          </p:cNvPr>
          <p:cNvSpPr txBox="1"/>
          <p:nvPr/>
        </p:nvSpPr>
        <p:spPr>
          <a:xfrm>
            <a:off x="178814" y="3750126"/>
            <a:ext cx="271974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Each bar represents the mean accuracy obtained during cross-validation. </a:t>
            </a:r>
          </a:p>
          <a:p>
            <a:endParaRPr lang="en-US" sz="1600" dirty="0">
              <a:latin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</a:rPr>
              <a:t>Quick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assessment of the performance of each model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in predicting wildfires based on the listed features.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BFD539-9CB5-BD56-6737-6B1C47814C68}"/>
              </a:ext>
            </a:extLst>
          </p:cNvPr>
          <p:cNvSpPr txBox="1"/>
          <p:nvPr/>
        </p:nvSpPr>
        <p:spPr>
          <a:xfrm>
            <a:off x="2936369" y="5829192"/>
            <a:ext cx="450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</a:t>
            </a:r>
            <a:r>
              <a:rPr lang="en-US" sz="1200" b="1" i="0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isual comparison of cross-</a:t>
            </a:r>
            <a:r>
              <a:rPr lang="en-US" sz="1200" b="1" i="0" dirty="0">
                <a:solidFill>
                  <a:srgbClr val="EF95E2"/>
                </a:solidFill>
                <a:latin typeface="Calibri" panose="020F0502020204030204" pitchFamily="34" charset="0"/>
              </a:rPr>
              <a:t> </a:t>
            </a:r>
            <a:r>
              <a:rPr lang="en-US" sz="1200" b="1" i="0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validation accuracy scores for different classification methods. </a:t>
            </a:r>
            <a:endParaRPr lang="en-US" sz="1200" b="1" dirty="0">
              <a:solidFill>
                <a:srgbClr val="EF95E2"/>
              </a:solidFill>
              <a:effectLst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11E45A-E4C7-AF84-46D9-E71122B04466}"/>
              </a:ext>
            </a:extLst>
          </p:cNvPr>
          <p:cNvSpPr txBox="1"/>
          <p:nvPr/>
        </p:nvSpPr>
        <p:spPr>
          <a:xfrm>
            <a:off x="4464493" y="470486"/>
            <a:ext cx="27197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Graphical representation, that shows the trade-off between:</a:t>
            </a: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 the True Positive</a:t>
            </a:r>
            <a:br>
              <a:rPr lang="en-US" sz="1600" dirty="0"/>
            </a:br>
            <a:r>
              <a:rPr lang="en-US" sz="1600" b="0" i="0" dirty="0">
                <a:effectLst/>
                <a:latin typeface="Arial" panose="020B0604020202020204" pitchFamily="34" charset="0"/>
              </a:rPr>
              <a:t>Rate (TPR) and </a:t>
            </a:r>
          </a:p>
          <a:p>
            <a:r>
              <a:rPr lang="en-US" sz="1600" dirty="0">
                <a:latin typeface="Arial" panose="020B0604020202020204" pitchFamily="34" charset="0"/>
              </a:rPr>
              <a:t>- </a:t>
            </a:r>
            <a:r>
              <a:rPr lang="en-US" sz="1600" b="0" i="0" dirty="0">
                <a:effectLst/>
                <a:latin typeface="Arial" panose="020B0604020202020204" pitchFamily="34" charset="0"/>
              </a:rPr>
              <a:t>the False Positive Rate (FPR).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A3CDF9-7E35-1998-3F9E-1709F105B14C}"/>
              </a:ext>
            </a:extLst>
          </p:cNvPr>
          <p:cNvSpPr txBox="1"/>
          <p:nvPr/>
        </p:nvSpPr>
        <p:spPr>
          <a:xfrm>
            <a:off x="-5399" y="2335895"/>
            <a:ext cx="45095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1200" b="1" kern="1200" dirty="0">
                <a:solidFill>
                  <a:srgbClr val="EF95E2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Receiver Operating Characteristic curve and Area Under Curve </a:t>
            </a:r>
            <a:endParaRPr lang="en-US" sz="1200" b="1" dirty="0">
              <a:solidFill>
                <a:srgbClr val="EF95E2"/>
              </a:solidFill>
              <a:effectLst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34435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0A32ABD-8078-36BB-A656-06DA6E8D67FA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7B4A1D8-E753-3828-7D97-B4AAADDD7CCA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069F27-8D93-D944-63AC-7676F40AE46B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AA52D8-E6F0-D0E4-07B2-F85F0077F28E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130346-F26D-5EC1-BBD2-16EA260B5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982" y="1849108"/>
            <a:ext cx="4905831" cy="7363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26A96-23C5-3A9F-6C00-5BE2D6EB4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87" y="1846384"/>
            <a:ext cx="4774705" cy="7390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426DAF1-DBC9-2417-7466-01DB1643CB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48" y="4901808"/>
            <a:ext cx="9783580" cy="66997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37594A-81AF-C4F2-2B8E-59C4F4A00C72}"/>
              </a:ext>
            </a:extLst>
          </p:cNvPr>
          <p:cNvSpPr txBox="1"/>
          <p:nvPr/>
        </p:nvSpPr>
        <p:spPr>
          <a:xfrm>
            <a:off x="694808" y="2585442"/>
            <a:ext cx="39631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Extremely Randomized Trees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Ada Boost</a:t>
            </a:r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2EE7CB-C759-C61A-334C-A57181B8F8E7}"/>
              </a:ext>
            </a:extLst>
          </p:cNvPr>
          <p:cNvSpPr txBox="1"/>
          <p:nvPr/>
        </p:nvSpPr>
        <p:spPr>
          <a:xfrm>
            <a:off x="6502222" y="2601317"/>
            <a:ext cx="396316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Confusion matrix for: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Decision Tree</a:t>
            </a:r>
          </a:p>
          <a:p>
            <a:pPr marL="228600" indent="-228600">
              <a:buAutoNum type="arabicPeriod"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Bagging Tree</a:t>
            </a:r>
          </a:p>
          <a:p>
            <a:pPr marL="228600" indent="-228600">
              <a:buAutoNum type="arabicPeriod"/>
            </a:pPr>
            <a:r>
              <a:rPr lang="en-US" sz="12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Random Forest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841B86-32B4-9807-3994-16F4A81105AF}"/>
              </a:ext>
            </a:extLst>
          </p:cNvPr>
          <p:cNvSpPr txBox="1"/>
          <p:nvPr/>
        </p:nvSpPr>
        <p:spPr>
          <a:xfrm>
            <a:off x="3624353" y="4523139"/>
            <a:ext cx="5194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 test used to compare the classifiers’ performance: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222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464695" y="1515492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GEE Collections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442301" y="330449"/>
            <a:ext cx="3238239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Input Products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88CEE95-1D4C-BAFE-33C9-E55A320AF2F7}"/>
              </a:ext>
            </a:extLst>
          </p:cNvPr>
          <p:cNvGrpSpPr/>
          <p:nvPr/>
        </p:nvGrpSpPr>
        <p:grpSpPr>
          <a:xfrm>
            <a:off x="7682682" y="1137897"/>
            <a:ext cx="2075238" cy="450962"/>
            <a:chOff x="0" y="55185"/>
            <a:chExt cx="2325990" cy="690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19D1BC-113B-6C84-9E1B-96EFFEF502C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913939-44EE-803F-F2DE-0E1B3418EDBB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External Products</a:t>
              </a:r>
              <a:endParaRPr lang="en-US" sz="1600" kern="12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6054C-7766-6E4C-F9C4-E34D25B45318}"/>
              </a:ext>
            </a:extLst>
          </p:cNvPr>
          <p:cNvGrpSpPr/>
          <p:nvPr/>
        </p:nvGrpSpPr>
        <p:grpSpPr>
          <a:xfrm>
            <a:off x="1464695" y="2901742"/>
            <a:ext cx="2360583" cy="690898"/>
            <a:chOff x="0" y="55185"/>
            <a:chExt cx="2360583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1E6E4-F0A1-D9E8-912F-DB8AD0C1F37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7BB06-8F2F-146B-B15D-6E541D018135}"/>
                </a:ext>
              </a:extLst>
            </p:cNvPr>
            <p:cNvSpPr txBox="1"/>
            <p:nvPr/>
          </p:nvSpPr>
          <p:spPr>
            <a:xfrm>
              <a:off x="34593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Selected Variables</a:t>
              </a:r>
              <a:endParaRPr lang="en-US" sz="1900" kern="1200" dirty="0"/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50186F3-8866-A87A-972E-6C4FD374BD7F}"/>
              </a:ext>
            </a:extLst>
          </p:cNvPr>
          <p:cNvCxnSpPr>
            <a:cxnSpLocks/>
            <a:stCxn id="14" idx="1"/>
            <a:endCxn id="10" idx="1"/>
          </p:cNvCxnSpPr>
          <p:nvPr/>
        </p:nvCxnSpPr>
        <p:spPr>
          <a:xfrm rot="10800000" flipV="1">
            <a:off x="1464695" y="1860941"/>
            <a:ext cx="12700" cy="1386250"/>
          </a:xfrm>
          <a:prstGeom prst="bentConnector3">
            <a:avLst>
              <a:gd name="adj1" fmla="val 4251063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880916-2986-FD5E-12B7-6922AF7C4660}"/>
              </a:ext>
            </a:extLst>
          </p:cNvPr>
          <p:cNvGrpSpPr/>
          <p:nvPr/>
        </p:nvGrpSpPr>
        <p:grpSpPr>
          <a:xfrm>
            <a:off x="6439395" y="2125313"/>
            <a:ext cx="1961921" cy="387926"/>
            <a:chOff x="0" y="55185"/>
            <a:chExt cx="2332475" cy="69089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CB68268-AD97-9FF6-6D28-9A2C6280FD5C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F545C02-9348-A877-01EA-5EE0C01A056D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Hexagon Map Grid</a:t>
              </a:r>
              <a:endParaRPr lang="en-US" sz="1600" kern="1200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2C829F6-05C5-F0D7-F0E6-108C1D5592FE}"/>
              </a:ext>
            </a:extLst>
          </p:cNvPr>
          <p:cNvGrpSpPr/>
          <p:nvPr/>
        </p:nvGrpSpPr>
        <p:grpSpPr>
          <a:xfrm>
            <a:off x="9287159" y="2131790"/>
            <a:ext cx="2000021" cy="345688"/>
            <a:chOff x="0" y="55185"/>
            <a:chExt cx="2332475" cy="6908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4001350-CBC3-78D7-6239-386DD4CFFA31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614BF3-BADD-042C-5643-381529DC13AA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dirty="0"/>
                <a:t>Shapefiles</a:t>
              </a:r>
              <a:endParaRPr lang="en-US" sz="1600" kern="1200" dirty="0"/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0B2C2B-BC24-A14E-DEC3-38F595408788}"/>
              </a:ext>
            </a:extLst>
          </p:cNvPr>
          <p:cNvCxnSpPr>
            <a:cxnSpLocks/>
            <a:stCxn id="7" idx="2"/>
            <a:endCxn id="27" idx="0"/>
          </p:cNvCxnSpPr>
          <p:nvPr/>
        </p:nvCxnSpPr>
        <p:spPr>
          <a:xfrm flipH="1">
            <a:off x="7423083" y="1588859"/>
            <a:ext cx="1297218" cy="536454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8292418-0AFF-F5C5-B424-39B39E2F71D8}"/>
              </a:ext>
            </a:extLst>
          </p:cNvPr>
          <p:cNvCxnSpPr>
            <a:cxnSpLocks/>
            <a:stCxn id="7" idx="2"/>
            <a:endCxn id="30" idx="0"/>
          </p:cNvCxnSpPr>
          <p:nvPr/>
        </p:nvCxnSpPr>
        <p:spPr>
          <a:xfrm>
            <a:off x="8720301" y="1588859"/>
            <a:ext cx="1569649" cy="54293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55BD911-362D-1C40-438C-DB42D86F358E}"/>
              </a:ext>
            </a:extLst>
          </p:cNvPr>
          <p:cNvSpPr txBox="1"/>
          <p:nvPr/>
        </p:nvSpPr>
        <p:spPr>
          <a:xfrm>
            <a:off x="9440636" y="2542037"/>
            <a:ext cx="200002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- 7 products for each continent : 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</a:rPr>
              <a:t>Europe</a:t>
            </a:r>
          </a:p>
          <a:p>
            <a:pPr marL="342900" indent="-342900"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Africa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</a:rPr>
              <a:t>Asia</a:t>
            </a:r>
          </a:p>
          <a:p>
            <a:pPr marL="342900" indent="-342900"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North America 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</a:rPr>
              <a:t>South America</a:t>
            </a:r>
          </a:p>
          <a:p>
            <a:pPr marL="342900" indent="-342900">
              <a:buAutoNum type="arabicPeriod"/>
            </a:pPr>
            <a:r>
              <a:rPr lang="en-US" sz="1200" b="0" i="0" dirty="0">
                <a:effectLst/>
                <a:latin typeface="Arial" panose="020B0604020202020204" pitchFamily="34" charset="0"/>
              </a:rPr>
              <a:t>Australia </a:t>
            </a:r>
          </a:p>
          <a:p>
            <a:pPr marL="342900" indent="-342900">
              <a:buAutoNum type="arabicPeriod"/>
            </a:pPr>
            <a:r>
              <a:rPr lang="en-US" sz="1200" dirty="0">
                <a:latin typeface="Arial" panose="020B0604020202020204" pitchFamily="34" charset="0"/>
              </a:rPr>
              <a:t>Oceania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- Each uploaded as asset on GEE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70E2994-7768-A6E2-9D0F-07C2D678D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040" y="1137897"/>
            <a:ext cx="1755300" cy="27950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3C9971F9-4281-23E6-797A-1732B535F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4793" y="4557410"/>
            <a:ext cx="991728" cy="34568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75402EA-D666-1B9A-25FB-C3671FFF7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28" y="3872493"/>
            <a:ext cx="3961561" cy="23166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072859-7069-8AF1-45AD-8F7ABCE847FE}"/>
              </a:ext>
            </a:extLst>
          </p:cNvPr>
          <p:cNvSpPr txBox="1"/>
          <p:nvPr/>
        </p:nvSpPr>
        <p:spPr>
          <a:xfrm>
            <a:off x="6395840" y="2626977"/>
            <a:ext cx="2000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- Derived from QGIS </a:t>
            </a:r>
          </a:p>
          <a:p>
            <a:r>
              <a:rPr lang="en-US" sz="1200" dirty="0">
                <a:latin typeface="Arial" panose="020B0604020202020204" pitchFamily="34" charset="0"/>
              </a:rPr>
              <a:t>- 300 km horizontal and vertical spacing </a:t>
            </a:r>
          </a:p>
          <a:p>
            <a:r>
              <a:rPr lang="en-US" sz="1200" dirty="0">
                <a:latin typeface="Arial" panose="020B0604020202020204" pitchFamily="34" charset="0"/>
              </a:rPr>
              <a:t>- R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epresenting geographic areas at a broader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scale</a:t>
            </a:r>
          </a:p>
          <a:p>
            <a:r>
              <a:rPr lang="en-US" sz="1200" dirty="0">
                <a:latin typeface="Arial" panose="020B0604020202020204" pitchFamily="34" charset="0"/>
              </a:rPr>
              <a:t>- Uploaded in GEE as asset</a:t>
            </a:r>
            <a:endParaRPr lang="en-US" sz="1200" dirty="0"/>
          </a:p>
        </p:txBody>
      </p:sp>
      <p:pic>
        <p:nvPicPr>
          <p:cNvPr id="16" name="Picture 15" descr="A map of the world&#10;&#10;Description automatically generated">
            <a:extLst>
              <a:ext uri="{FF2B5EF4-FFF2-40B4-BE49-F238E27FC236}">
                <a16:creationId xmlns:a16="http://schemas.microsoft.com/office/drawing/2014/main" id="{79582DC9-164A-47FA-A657-9BA39C8204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" t="2583" r="5230"/>
          <a:stretch/>
        </p:blipFill>
        <p:spPr>
          <a:xfrm>
            <a:off x="5570287" y="4286128"/>
            <a:ext cx="3622351" cy="2427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3624DF-89BA-447A-D20B-A1AE3716B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2837" y="1701212"/>
            <a:ext cx="982129" cy="38792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69BC0D-4857-A7A0-E6D4-D3A14EAA8611}"/>
              </a:ext>
            </a:extLst>
          </p:cNvPr>
          <p:cNvSpPr txBox="1"/>
          <p:nvPr/>
        </p:nvSpPr>
        <p:spPr>
          <a:xfrm>
            <a:off x="9192638" y="6488668"/>
            <a:ext cx="20311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 panose="020B0604020202020204" pitchFamily="34" charset="0"/>
              </a:rPr>
              <a:t>Hexagon Grid Map</a:t>
            </a:r>
            <a:endParaRPr lang="en-US" sz="1200" b="1" i="0" dirty="0">
              <a:solidFill>
                <a:schemeClr val="accent1">
                  <a:lumMod val="60000"/>
                  <a:lumOff val="40000"/>
                </a:schemeClr>
              </a:solidFill>
              <a:effectLst/>
              <a:latin typeface="Arial" panose="020B0604020202020204" pitchFamily="34" charset="0"/>
            </a:endParaRPr>
          </a:p>
          <a:p>
            <a:endParaRPr lang="en-US" sz="16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39443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types of trees&#10;&#10;Description automatically generated">
            <a:extLst>
              <a:ext uri="{FF2B5EF4-FFF2-40B4-BE49-F238E27FC236}">
                <a16:creationId xmlns:a16="http://schemas.microsoft.com/office/drawing/2014/main" id="{815DD7C3-9482-4479-725D-6F5E243EA6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872" y="1706893"/>
            <a:ext cx="5223990" cy="3969506"/>
          </a:xfrm>
          <a:prstGeom prst="rect">
            <a:avLst/>
          </a:prstGeom>
        </p:spPr>
      </p:pic>
      <p:pic>
        <p:nvPicPr>
          <p:cNvPr id="5" name="Picture 4" descr="A graph of red bars&#10;&#10;Description automatically generated with medium confidence">
            <a:extLst>
              <a:ext uri="{FF2B5EF4-FFF2-40B4-BE49-F238E27FC236}">
                <a16:creationId xmlns:a16="http://schemas.microsoft.com/office/drawing/2014/main" id="{B97F31F1-F086-5886-E134-3BB2676C7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46" y="1706893"/>
            <a:ext cx="5162345" cy="40473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CABD7F-22BE-2686-D90C-3F9F54400902}"/>
              </a:ext>
            </a:extLst>
          </p:cNvPr>
          <p:cNvSpPr txBox="1"/>
          <p:nvPr/>
        </p:nvSpPr>
        <p:spPr>
          <a:xfrm>
            <a:off x="525497" y="5852949"/>
            <a:ext cx="54829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i="0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Feature importance plot of Decision Tree and Random Forest</a:t>
            </a:r>
            <a:endParaRPr lang="en-US" sz="1400" b="0" i="0" dirty="0">
              <a:effectLst/>
              <a:latin typeface="Arial" panose="020B0604020202020204" pitchFamily="34" charset="0"/>
            </a:endParaRPr>
          </a:p>
          <a:p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0449A-4574-0A7C-F092-463FE5059AA5}"/>
              </a:ext>
            </a:extLst>
          </p:cNvPr>
          <p:cNvSpPr txBox="1"/>
          <p:nvPr/>
        </p:nvSpPr>
        <p:spPr>
          <a:xfrm>
            <a:off x="6515871" y="5852949"/>
            <a:ext cx="5585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1400" b="1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Feature importance plot of Extremely Randomized Trees and</a:t>
            </a:r>
            <a:br>
              <a:rPr lang="en-US" sz="1400" b="1" dirty="0">
                <a:solidFill>
                  <a:srgbClr val="EF95E2"/>
                </a:solidFill>
                <a:effectLst/>
              </a:rPr>
            </a:br>
            <a:r>
              <a:rPr lang="en-US" sz="1400" b="1" dirty="0">
                <a:solidFill>
                  <a:srgbClr val="EF95E2"/>
                </a:solidFill>
                <a:effectLst/>
                <a:latin typeface="Arial" panose="020B0604020202020204" pitchFamily="34" charset="0"/>
              </a:rPr>
              <a:t>Ada Boost</a:t>
            </a:r>
            <a:br>
              <a:rPr lang="en-US" sz="1400" dirty="0">
                <a:effectLst/>
              </a:rPr>
            </a:br>
            <a:br>
              <a:rPr lang="en-US" sz="1400" b="0" i="0" dirty="0">
                <a:solidFill>
                  <a:srgbClr val="495365"/>
                </a:solidFill>
                <a:effectLst/>
                <a:latin typeface="Lato" panose="020F0502020204030203" pitchFamily="34" charset="0"/>
              </a:rPr>
            </a:br>
            <a:endParaRPr lang="en-US" sz="1400" b="0" i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ED8D0-2135-74CC-43BE-586B3C3226D4}"/>
              </a:ext>
            </a:extLst>
          </p:cNvPr>
          <p:cNvSpPr txBox="1"/>
          <p:nvPr/>
        </p:nvSpPr>
        <p:spPr>
          <a:xfrm>
            <a:off x="1700129" y="819384"/>
            <a:ext cx="6227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effectLst/>
                <a:latin typeface="Arial" panose="020B0604020202020204" pitchFamily="34" charset="0"/>
              </a:rPr>
              <a:t>Analysis of dataset:</a:t>
            </a:r>
            <a:endParaRPr lang="en-US" sz="160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C64144A-6036-2935-E4AE-7E25D12504F9}"/>
              </a:ext>
            </a:extLst>
          </p:cNvPr>
          <p:cNvSpPr/>
          <p:nvPr/>
        </p:nvSpPr>
        <p:spPr>
          <a:xfrm>
            <a:off x="1401620" y="819384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256AED-9C3D-207C-78A3-4544918A8F92}"/>
              </a:ext>
            </a:extLst>
          </p:cNvPr>
          <p:cNvSpPr txBox="1"/>
          <p:nvPr/>
        </p:nvSpPr>
        <p:spPr>
          <a:xfrm>
            <a:off x="1413560" y="819384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D221491-33E2-C87A-2EDB-BAB2055D4E3D}"/>
              </a:ext>
            </a:extLst>
          </p:cNvPr>
          <p:cNvSpPr txBox="1">
            <a:spLocks/>
          </p:cNvSpPr>
          <p:nvPr/>
        </p:nvSpPr>
        <p:spPr>
          <a:xfrm>
            <a:off x="4461754" y="345369"/>
            <a:ext cx="2752928" cy="58591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Second Approach</a:t>
            </a:r>
          </a:p>
        </p:txBody>
      </p:sp>
    </p:spTree>
    <p:extLst>
      <p:ext uri="{BB962C8B-B14F-4D97-AF65-F5344CB8AC3E}">
        <p14:creationId xmlns:p14="http://schemas.microsoft.com/office/powerpoint/2010/main" val="2961846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57035-4D5D-7C5B-1F10-D0172A55E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241" y="267848"/>
            <a:ext cx="10637518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DD991D-CCAF-CEA5-22FE-B942F5D0D695}"/>
              </a:ext>
            </a:extLst>
          </p:cNvPr>
          <p:cNvSpPr txBox="1"/>
          <p:nvPr/>
        </p:nvSpPr>
        <p:spPr>
          <a:xfrm>
            <a:off x="350196" y="1468877"/>
            <a:ext cx="106375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Two different methods were developed to create random points on the burnt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and non-burned area.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These two methods both have their advantages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During the process of work there where several difficulties.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Random forest was the classifier giving the best performances among all the classifiers we trained.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Further analysis of the result could show that all the factors that were considered in the analysis have an impact on the prediction of fires, each of them in a different scale of importance.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Further developments may be applied to contribute in: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The refinement of classification models, 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Temporal analysis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Spatial resolutions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Incorporation of additional factors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Integration with Real-Time data</a:t>
            </a:r>
          </a:p>
          <a:p>
            <a:pPr marL="342900" indent="-342900">
              <a:buAutoNum type="arabicPeriod"/>
            </a:pPr>
            <a:r>
              <a:rPr lang="en-US" dirty="0">
                <a:latin typeface="Arial" panose="020B0604020202020204" pitchFamily="34" charset="0"/>
              </a:rPr>
              <a:t>Climate Change Impacts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5" name="Graphic 4" descr="Future with solid fill">
            <a:extLst>
              <a:ext uri="{FF2B5EF4-FFF2-40B4-BE49-F238E27FC236}">
                <a16:creationId xmlns:a16="http://schemas.microsoft.com/office/drawing/2014/main" id="{6A889296-74C6-6BBF-9038-A4E2E5D18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45058" y="5172358"/>
            <a:ext cx="683692" cy="683692"/>
          </a:xfrm>
          <a:prstGeom prst="rect">
            <a:avLst/>
          </a:prstGeom>
        </p:spPr>
      </p:pic>
      <p:pic>
        <p:nvPicPr>
          <p:cNvPr id="7" name="Graphic 6" descr="Fire with solid fill">
            <a:extLst>
              <a:ext uri="{FF2B5EF4-FFF2-40B4-BE49-F238E27FC236}">
                <a16:creationId xmlns:a16="http://schemas.microsoft.com/office/drawing/2014/main" id="{8B8474D2-2C12-0F95-CC0A-6A5437A59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0307" y="5190435"/>
            <a:ext cx="596710" cy="59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400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510A1-E367-4D19-1B75-2B4EF3442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153" y="2208179"/>
            <a:ext cx="6011693" cy="171014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 for your attention!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32E14A-3E3C-2798-E1CB-D317C3AF779D}"/>
              </a:ext>
            </a:extLst>
          </p:cNvPr>
          <p:cNvSpPr txBox="1">
            <a:spLocks/>
          </p:cNvSpPr>
          <p:nvPr/>
        </p:nvSpPr>
        <p:spPr>
          <a:xfrm>
            <a:off x="6011694" y="5294650"/>
            <a:ext cx="5865779" cy="1290976"/>
          </a:xfrm>
          <a:prstGeom prst="rect">
            <a:avLst/>
          </a:prstGeom>
        </p:spPr>
        <p:txBody>
          <a:bodyPr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7200" i="1" dirty="0"/>
              <a:t>Worked by:</a:t>
            </a:r>
          </a:p>
          <a:p>
            <a:pPr marL="0" indent="0">
              <a:buNone/>
            </a:pPr>
            <a:r>
              <a:rPr lang="en-US" sz="7200" i="1" dirty="0"/>
              <a:t>Abbes Madeleine: Madeleinesarah.abbes@mail.polimi.it </a:t>
            </a:r>
          </a:p>
          <a:p>
            <a:pPr marL="0" indent="0">
              <a:buNone/>
            </a:pPr>
            <a:r>
              <a:rPr lang="en-US" sz="7200" i="1" dirty="0" err="1"/>
              <a:t>Rajabi</a:t>
            </a:r>
            <a:r>
              <a:rPr lang="en-US" sz="7200" i="1" dirty="0"/>
              <a:t> </a:t>
            </a:r>
            <a:r>
              <a:rPr lang="en-US" sz="7200" i="1" dirty="0" err="1"/>
              <a:t>Forough</a:t>
            </a:r>
            <a:r>
              <a:rPr lang="en-US" sz="7200" i="1" dirty="0"/>
              <a:t>: </a:t>
            </a:r>
            <a:r>
              <a:rPr lang="en-US" sz="7200" i="1" dirty="0" err="1"/>
              <a:t>Forough.rajabi</a:t>
            </a:r>
            <a:r>
              <a:rPr lang="en-US" sz="7200" i="1" dirty="0"/>
              <a:t> @mail.polimi.it </a:t>
            </a:r>
          </a:p>
          <a:p>
            <a:pPr marL="0" indent="0">
              <a:buNone/>
            </a:pPr>
            <a:r>
              <a:rPr lang="en-US" sz="7200" i="1" dirty="0"/>
              <a:t>Zallemi Nikolina: nikolina.zallemi@mail.polimi.it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7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16B401A-A53E-C3AF-F07E-5B5F2AC540CD}"/>
              </a:ext>
            </a:extLst>
          </p:cNvPr>
          <p:cNvSpPr txBox="1">
            <a:spLocks/>
          </p:cNvSpPr>
          <p:nvPr/>
        </p:nvSpPr>
        <p:spPr>
          <a:xfrm>
            <a:off x="834698" y="1068328"/>
            <a:ext cx="2676987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effectLst/>
                <a:latin typeface="Arial" panose="020B0604020202020204" pitchFamily="34" charset="0"/>
              </a:rPr>
              <a:t>Clipping the Area of Interest in continents</a:t>
            </a:r>
            <a:endParaRPr lang="en-US" sz="1600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9E8FB2D-5101-7CFB-570E-2280462AE6A8}"/>
              </a:ext>
            </a:extLst>
          </p:cNvPr>
          <p:cNvGrpSpPr/>
          <p:nvPr/>
        </p:nvGrpSpPr>
        <p:grpSpPr>
          <a:xfrm>
            <a:off x="893464" y="1739140"/>
            <a:ext cx="2325990" cy="386303"/>
            <a:chOff x="0" y="55185"/>
            <a:chExt cx="2325990" cy="6908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B6AE43-47E1-AA80-FC33-ADFFBE9A37D5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BE870B3-A993-6D0E-2122-89DBC6495760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Reasons</a:t>
              </a:r>
              <a:endParaRPr lang="en-US" sz="1900" kern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356BDC-92C1-AAE9-851E-38A519DC0002}"/>
              </a:ext>
            </a:extLst>
          </p:cNvPr>
          <p:cNvGrpSpPr/>
          <p:nvPr/>
        </p:nvGrpSpPr>
        <p:grpSpPr>
          <a:xfrm>
            <a:off x="893464" y="2125443"/>
            <a:ext cx="2325990" cy="2000341"/>
            <a:chOff x="0" y="746083"/>
            <a:chExt cx="2325990" cy="23991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C9137F5-FB16-0CC3-3A74-592FE3919C29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577E02-83BD-BFA2-9B75-D171597C565C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Avoiding the finite amount of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RAM available for computation.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Excluding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pixels representing oceans and seas from the processing step.</a:t>
              </a:r>
              <a:endParaRPr lang="en-US" sz="1400" kern="1200" dirty="0"/>
            </a:p>
          </p:txBody>
        </p:sp>
      </p:grpSp>
      <p:pic>
        <p:nvPicPr>
          <p:cNvPr id="26" name="Picture 25" descr="A map of the world&#10;&#10;Description automatically generated">
            <a:extLst>
              <a:ext uri="{FF2B5EF4-FFF2-40B4-BE49-F238E27FC236}">
                <a16:creationId xmlns:a16="http://schemas.microsoft.com/office/drawing/2014/main" id="{BD1A9D4F-2D9D-D9A6-64DA-3373D8AA59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6" y="4308499"/>
            <a:ext cx="3183619" cy="2101668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9196E944-9BE0-C27B-78A3-DE843929039E}"/>
              </a:ext>
            </a:extLst>
          </p:cNvPr>
          <p:cNvSpPr txBox="1">
            <a:spLocks/>
          </p:cNvSpPr>
          <p:nvPr/>
        </p:nvSpPr>
        <p:spPr>
          <a:xfrm>
            <a:off x="3853774" y="1059252"/>
            <a:ext cx="3451699" cy="58591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effectLst/>
                <a:latin typeface="Arial" panose="020B0604020202020204" pitchFamily="34" charset="0"/>
              </a:rPr>
              <a:t>Removing Cloud Cover and Shadows from Landsat images</a:t>
            </a: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E41CB05-F069-ADDF-E8CE-C14540E96EA5}"/>
              </a:ext>
            </a:extLst>
          </p:cNvPr>
          <p:cNvGrpSpPr/>
          <p:nvPr/>
        </p:nvGrpSpPr>
        <p:grpSpPr>
          <a:xfrm>
            <a:off x="4220725" y="1719556"/>
            <a:ext cx="2325990" cy="485992"/>
            <a:chOff x="0" y="55185"/>
            <a:chExt cx="2325990" cy="690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FE6D2D-F104-FE4C-3464-0BCCB0C61B36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E23C44A-7478-C838-665B-F67DE6E1673D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Reasons</a:t>
              </a:r>
              <a:endParaRPr lang="en-US" sz="19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761FAA2-80CE-88A6-33E0-64A853B63412}"/>
              </a:ext>
            </a:extLst>
          </p:cNvPr>
          <p:cNvGrpSpPr/>
          <p:nvPr/>
        </p:nvGrpSpPr>
        <p:grpSpPr>
          <a:xfrm>
            <a:off x="4220725" y="2215275"/>
            <a:ext cx="2394084" cy="1744901"/>
            <a:chOff x="0" y="700855"/>
            <a:chExt cx="2394084" cy="2480593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9868377-7366-483E-69C4-9944554DD5C8}"/>
                </a:ext>
              </a:extLst>
            </p:cNvPr>
            <p:cNvSpPr/>
            <p:nvPr/>
          </p:nvSpPr>
          <p:spPr>
            <a:xfrm>
              <a:off x="0" y="700855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73929A-BE8B-1ADD-706D-8A63FB09655B}"/>
                </a:ext>
              </a:extLst>
            </p:cNvPr>
            <p:cNvSpPr txBox="1"/>
            <p:nvPr/>
          </p:nvSpPr>
          <p:spPr>
            <a:xfrm>
              <a:off x="68094" y="782318"/>
              <a:ext cx="2325990" cy="23991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omputing the vegetation indexes (NDVI and NDMI)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Their presence can introduce noise and errors in the results.</a:t>
              </a:r>
              <a:endParaRPr lang="en-US" sz="14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AB56EF-5F57-EE05-E785-9C09CF8CD364}"/>
              </a:ext>
            </a:extLst>
          </p:cNvPr>
          <p:cNvGrpSpPr/>
          <p:nvPr/>
        </p:nvGrpSpPr>
        <p:grpSpPr>
          <a:xfrm>
            <a:off x="4220725" y="4189014"/>
            <a:ext cx="2325990" cy="579489"/>
            <a:chOff x="0" y="55185"/>
            <a:chExt cx="2325990" cy="690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5985BB-75D7-D1F3-88C3-4010795AF022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A2090AC-EF63-52E7-E099-65537545CB1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Process:</a:t>
              </a:r>
              <a:endParaRPr lang="en-US" sz="19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3C4379-3C8D-90B2-1C25-5950DDEF3DD6}"/>
              </a:ext>
            </a:extLst>
          </p:cNvPr>
          <p:cNvGrpSpPr/>
          <p:nvPr/>
        </p:nvGrpSpPr>
        <p:grpSpPr>
          <a:xfrm>
            <a:off x="4220725" y="4758777"/>
            <a:ext cx="2325990" cy="2000342"/>
            <a:chOff x="0" y="746083"/>
            <a:chExt cx="2325990" cy="23991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7BF2991-8CB3-0362-E459-2E914D5A287F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364068-2280-06A8-DEFC-41B5618DF9C1}"/>
                </a:ext>
              </a:extLst>
            </p:cNvPr>
            <p:cNvSpPr txBox="1"/>
            <p:nvPr/>
          </p:nvSpPr>
          <p:spPr>
            <a:xfrm>
              <a:off x="0" y="905333"/>
              <a:ext cx="2325990" cy="17119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Using the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QA band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from the Landsat images.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400" kern="12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D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efining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bitmasks</a:t>
              </a:r>
              <a:r>
                <a:rPr lang="en-US" sz="1400" dirty="0">
                  <a:latin typeface="Courier New" panose="02070309020205020404" pitchFamily="49" charset="0"/>
                </a:rPr>
                <a:t>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to isolate the cloud and shadow bit in the QA-band.</a:t>
              </a:r>
              <a:endParaRPr lang="en-US" sz="1400" kern="1200" dirty="0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E16DD72C-E663-AA0A-33F4-A6FD9C211E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" r="1362"/>
          <a:stretch/>
        </p:blipFill>
        <p:spPr>
          <a:xfrm>
            <a:off x="6719137" y="3183407"/>
            <a:ext cx="5472863" cy="1005607"/>
          </a:xfrm>
          <a:prstGeom prst="rect">
            <a:avLst/>
          </a:prstGeom>
        </p:spPr>
      </p:pic>
      <p:sp>
        <p:nvSpPr>
          <p:cNvPr id="25" name="Arrow: Curved Left 24">
            <a:extLst>
              <a:ext uri="{FF2B5EF4-FFF2-40B4-BE49-F238E27FC236}">
                <a16:creationId xmlns:a16="http://schemas.microsoft.com/office/drawing/2014/main" id="{A3851E8D-4161-2352-0211-6C058BC6F99C}"/>
              </a:ext>
            </a:extLst>
          </p:cNvPr>
          <p:cNvSpPr/>
          <p:nvPr/>
        </p:nvSpPr>
        <p:spPr>
          <a:xfrm rot="19444915">
            <a:off x="7000279" y="1879818"/>
            <a:ext cx="486876" cy="125044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Curved Left 26">
            <a:extLst>
              <a:ext uri="{FF2B5EF4-FFF2-40B4-BE49-F238E27FC236}">
                <a16:creationId xmlns:a16="http://schemas.microsoft.com/office/drawing/2014/main" id="{4C45855F-9D33-6B26-0B35-EA4CD0416D70}"/>
              </a:ext>
            </a:extLst>
          </p:cNvPr>
          <p:cNvSpPr/>
          <p:nvPr/>
        </p:nvSpPr>
        <p:spPr>
          <a:xfrm rot="1762750">
            <a:off x="7008914" y="4330130"/>
            <a:ext cx="685601" cy="1636744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8103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/>
        </p:nvGraphicFramePr>
        <p:xfrm>
          <a:off x="5465865" y="1770434"/>
          <a:ext cx="232599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90458B4C-9C6C-FECC-D5E4-816AFFC7369F}"/>
              </a:ext>
            </a:extLst>
          </p:cNvPr>
          <p:cNvSpPr txBox="1"/>
          <p:nvPr/>
        </p:nvSpPr>
        <p:spPr>
          <a:xfrm>
            <a:off x="1739632" y="4597855"/>
            <a:ext cx="2241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 err="1">
                <a:effectLst/>
                <a:latin typeface="Arial" panose="020B0604020202020204" pitchFamily="34" charset="0"/>
              </a:rPr>
              <a:t>TerraClimate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: Monthly Climate and Climatic Water Balance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for Global Terrestrial Surfaces, University of Idaho</a:t>
            </a:r>
            <a:endParaRPr lang="en-US" sz="12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692074" y="3850112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CFC55453-7276-0DB8-5A17-D60795B9AE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46" y="1843055"/>
            <a:ext cx="4629832" cy="179009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29992" y="1770434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29992" y="2461332"/>
            <a:ext cx="2325990" cy="2399129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Filtering to a time-range of 13 years (2010-2023)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A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ggregation using median values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i="0" dirty="0">
                  <a:effectLst/>
                  <a:latin typeface="Arial" panose="020B0604020202020204" pitchFamily="34" charset="0"/>
                </a:rPr>
                <a:t>.median()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function: calculates the median value for each pixel </a:t>
              </a:r>
              <a:endParaRPr lang="en-US" sz="1400" kern="1200" dirty="0"/>
            </a:p>
          </p:txBody>
        </p:sp>
      </p:grpSp>
      <p:sp>
        <p:nvSpPr>
          <p:cNvPr id="7" name="Subtitle 2">
            <a:extLst>
              <a:ext uri="{FF2B5EF4-FFF2-40B4-BE49-F238E27FC236}">
                <a16:creationId xmlns:a16="http://schemas.microsoft.com/office/drawing/2014/main" id="{9E722F5D-C1E2-643B-D59E-7D93F871D4DF}"/>
              </a:ext>
            </a:extLst>
          </p:cNvPr>
          <p:cNvSpPr txBox="1">
            <a:spLocks/>
          </p:cNvSpPr>
          <p:nvPr/>
        </p:nvSpPr>
        <p:spPr>
          <a:xfrm>
            <a:off x="542870" y="1042845"/>
            <a:ext cx="2521344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24206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807092"/>
              </p:ext>
            </p:extLst>
          </p:nvPr>
        </p:nvGraphicFramePr>
        <p:xfrm>
          <a:off x="5465865" y="1770434"/>
          <a:ext cx="2325990" cy="32003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741792" y="2505326"/>
            <a:ext cx="2325990" cy="690898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Collections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11616" y="1079536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11616" y="1770434"/>
            <a:ext cx="2325990" cy="2399129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Filtering to a time-range of 13 years (2010-2023)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ingle composite image representing the median values for each pixel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1" i="0" dirty="0">
                  <a:effectLst/>
                  <a:latin typeface="Arial" panose="020B0604020202020204" pitchFamily="34" charset="0"/>
                </a:rPr>
                <a:t>.median() 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function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is applied to the processed image collection of Landsat</a:t>
              </a:r>
              <a:endParaRPr lang="en-US" sz="1400" kern="1200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168A73A-D712-6DE1-19D3-93CA3E5508EB}"/>
              </a:ext>
            </a:extLst>
          </p:cNvPr>
          <p:cNvSpPr txBox="1"/>
          <p:nvPr/>
        </p:nvSpPr>
        <p:spPr>
          <a:xfrm>
            <a:off x="1673697" y="3394953"/>
            <a:ext cx="2325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rabicPeriod"/>
            </a:pPr>
            <a:r>
              <a:rPr lang="fr-FR" sz="1400" b="0" i="0" dirty="0">
                <a:effectLst/>
                <a:latin typeface="Arial" panose="020B0604020202020204" pitchFamily="34" charset="0"/>
              </a:rPr>
              <a:t>USGS Landsat 8 Collection 2 Tier 1 TOA </a:t>
            </a:r>
            <a:r>
              <a:rPr lang="fr-FR" sz="1400" b="0" i="0" dirty="0" err="1">
                <a:effectLst/>
                <a:latin typeface="Arial" panose="020B0604020202020204" pitchFamily="34" charset="0"/>
              </a:rPr>
              <a:t>Reflectance</a:t>
            </a:r>
            <a:endParaRPr lang="fr-FR" sz="1400" b="0" i="0" dirty="0">
              <a:effectLst/>
              <a:latin typeface="Arial" panose="020B0604020202020204" pitchFamily="34" charset="0"/>
            </a:endParaRPr>
          </a:p>
          <a:p>
            <a:pPr marL="228600" indent="-228600">
              <a:buAutoNum type="arabicPeriod"/>
            </a:pPr>
            <a:r>
              <a:rPr lang="en-US" sz="1400" b="0" i="0" dirty="0">
                <a:effectLst/>
                <a:latin typeface="Arial" panose="020B0604020202020204" pitchFamily="34" charset="0"/>
              </a:rPr>
              <a:t>MCD12Q1.061 MODIS Land Cover Type Yearly Global 500m</a:t>
            </a:r>
            <a:endParaRPr lang="en-US" sz="1400" dirty="0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7E0C3B83-8DC6-383D-0CC2-159F1F8070D6}"/>
              </a:ext>
            </a:extLst>
          </p:cNvPr>
          <p:cNvSpPr/>
          <p:nvPr/>
        </p:nvSpPr>
        <p:spPr>
          <a:xfrm>
            <a:off x="6497537" y="3196224"/>
            <a:ext cx="262646" cy="364099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56F1CD9-E3DF-9804-673D-FA2AE1703FC3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6887183" y="2969999"/>
            <a:ext cx="2024433" cy="4006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88D18AE-8979-63F8-9416-29230C01883B}"/>
              </a:ext>
            </a:extLst>
          </p:cNvPr>
          <p:cNvGrpSpPr/>
          <p:nvPr/>
        </p:nvGrpSpPr>
        <p:grpSpPr>
          <a:xfrm>
            <a:off x="8911616" y="4398043"/>
            <a:ext cx="2325990" cy="572790"/>
            <a:chOff x="0" y="55185"/>
            <a:chExt cx="2325990" cy="6908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7DB0314-6708-0B56-F692-F417E0A88B5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C6E914C-37A5-4964-6DED-3EA169533787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No Preprocessing</a:t>
              </a:r>
              <a:endParaRPr lang="en-US" sz="19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F360C44-96D3-A0AA-8A63-FC3D70EA4ECA}"/>
              </a:ext>
            </a:extLst>
          </p:cNvPr>
          <p:cNvGrpSpPr/>
          <p:nvPr/>
        </p:nvGrpSpPr>
        <p:grpSpPr>
          <a:xfrm>
            <a:off x="8911614" y="4970832"/>
            <a:ext cx="2325991" cy="1760707"/>
            <a:chOff x="0" y="746083"/>
            <a:chExt cx="2325990" cy="239912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5AC563-5208-66D8-B60A-C7E4821D26A6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8E7A444-28E2-CD4E-E864-25412B26521F}"/>
                </a:ext>
              </a:extLst>
            </p:cNvPr>
            <p:cNvSpPr txBox="1"/>
            <p:nvPr/>
          </p:nvSpPr>
          <p:spPr>
            <a:xfrm>
              <a:off x="0" y="746084"/>
              <a:ext cx="2325990" cy="148849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Represented by 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ategorical values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T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aking the true values rather than aggregating them.</a:t>
              </a: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kern="1200" dirty="0">
                  <a:latin typeface="Arial" panose="020B0604020202020204" pitchFamily="34" charset="0"/>
                </a:rPr>
                <a:t>Reprojected to match the CRS of other products.</a:t>
              </a:r>
              <a:endParaRPr lang="en-US" sz="1400" kern="1200" dirty="0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5202365-EBE8-4F27-6204-7F4FCCBC507A}"/>
              </a:ext>
            </a:extLst>
          </p:cNvPr>
          <p:cNvCxnSpPr>
            <a:endCxn id="27" idx="1"/>
          </p:cNvCxnSpPr>
          <p:nvPr/>
        </p:nvCxnSpPr>
        <p:spPr>
          <a:xfrm>
            <a:off x="7072009" y="3928683"/>
            <a:ext cx="1839605" cy="15883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ubtitle 2">
            <a:extLst>
              <a:ext uri="{FF2B5EF4-FFF2-40B4-BE49-F238E27FC236}">
                <a16:creationId xmlns:a16="http://schemas.microsoft.com/office/drawing/2014/main" id="{DB24C35B-8658-5709-0BEC-CB604D4182B1}"/>
              </a:ext>
            </a:extLst>
          </p:cNvPr>
          <p:cNvSpPr txBox="1">
            <a:spLocks/>
          </p:cNvSpPr>
          <p:nvPr/>
        </p:nvSpPr>
        <p:spPr>
          <a:xfrm>
            <a:off x="668789" y="1038682"/>
            <a:ext cx="2424608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00994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CAEE812D-1310-824E-8ADB-42D9066BE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06811"/>
              </p:ext>
            </p:extLst>
          </p:nvPr>
        </p:nvGraphicFramePr>
        <p:xfrm>
          <a:off x="5037848" y="894946"/>
          <a:ext cx="2325990" cy="281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176EE188-0F25-B149-9E5E-2A26A80EDBC8}"/>
              </a:ext>
            </a:extLst>
          </p:cNvPr>
          <p:cNvGrpSpPr/>
          <p:nvPr/>
        </p:nvGrpSpPr>
        <p:grpSpPr>
          <a:xfrm>
            <a:off x="1990387" y="2005100"/>
            <a:ext cx="2048212" cy="386303"/>
            <a:chOff x="0" y="55185"/>
            <a:chExt cx="2325990" cy="69089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EDD00E8-10D9-82BB-E36B-1F945461D9BA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EC9D6C-BC36-CA1F-2622-70CA40270263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067782" y="416036"/>
            <a:ext cx="4056435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Data Preprocessing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6B637F6-AAD9-3F18-E37F-64CE955F6912}"/>
              </a:ext>
            </a:extLst>
          </p:cNvPr>
          <p:cNvGrpSpPr/>
          <p:nvPr/>
        </p:nvGrpSpPr>
        <p:grpSpPr>
          <a:xfrm>
            <a:off x="8902431" y="1123487"/>
            <a:ext cx="2325990" cy="690898"/>
            <a:chOff x="0" y="55185"/>
            <a:chExt cx="2325990" cy="69089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DD68F9-9A3B-84DA-4051-46B14BE89B9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B1BA4AC-AC97-5C69-1FC2-03E59EB00FA8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No Preprocessing</a:t>
              </a:r>
              <a:endParaRPr lang="en-US" sz="190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06E5CCF-E895-2644-AE69-E0D820A68A02}"/>
              </a:ext>
            </a:extLst>
          </p:cNvPr>
          <p:cNvGrpSpPr/>
          <p:nvPr/>
        </p:nvGrpSpPr>
        <p:grpSpPr>
          <a:xfrm>
            <a:off x="8902431" y="1814386"/>
            <a:ext cx="2325990" cy="1731290"/>
            <a:chOff x="0" y="746083"/>
            <a:chExt cx="2325990" cy="239912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E2351B-5F7B-78E2-95F5-CA39C41DF424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CBB5BC0-E206-7D39-2754-CB436B0440CE}"/>
                </a:ext>
              </a:extLst>
            </p:cNvPr>
            <p:cNvSpPr txBox="1"/>
            <p:nvPr/>
          </p:nvSpPr>
          <p:spPr>
            <a:xfrm>
              <a:off x="0" y="1020979"/>
              <a:ext cx="2325990" cy="212423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Unit : meters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D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ata and are static over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short periods, no aggregation was applied</a:t>
              </a:r>
              <a:endParaRPr lang="en-US" sz="1400" kern="1200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0554680-E03E-2523-22B3-C4B2FDC39688}"/>
              </a:ext>
            </a:extLst>
          </p:cNvPr>
          <p:cNvSpPr txBox="1"/>
          <p:nvPr/>
        </p:nvSpPr>
        <p:spPr>
          <a:xfrm>
            <a:off x="2126574" y="2501048"/>
            <a:ext cx="17704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n-NO" sz="1400" b="0" i="0" dirty="0">
                <a:effectLst/>
                <a:latin typeface="Arial" panose="020B0604020202020204" pitchFamily="34" charset="0"/>
              </a:rPr>
              <a:t>NASA SRTM Digital Elevation 30m</a:t>
            </a:r>
            <a:endParaRPr lang="en-US" sz="1400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C6104824-9E2D-8B12-7AA1-83D5EE3ACA45}"/>
              </a:ext>
            </a:extLst>
          </p:cNvPr>
          <p:cNvSpPr txBox="1">
            <a:spLocks/>
          </p:cNvSpPr>
          <p:nvPr/>
        </p:nvSpPr>
        <p:spPr>
          <a:xfrm>
            <a:off x="717967" y="1123487"/>
            <a:ext cx="2433795" cy="38630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0" i="0" dirty="0">
                <a:effectLst/>
                <a:latin typeface="Arial" panose="020B0604020202020204" pitchFamily="34" charset="0"/>
              </a:rPr>
              <a:t>Aggregation of variables</a:t>
            </a:r>
            <a:endParaRPr lang="en-US" sz="18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613C9E6-4858-D4E4-A92D-752FB8EE7E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2551744"/>
              </p:ext>
            </p:extLst>
          </p:nvPr>
        </p:nvGraphicFramePr>
        <p:xfrm>
          <a:off x="5067031" y="3544272"/>
          <a:ext cx="2325990" cy="2811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7BBC0070-1D6D-D88C-C968-F224C0878273}"/>
              </a:ext>
            </a:extLst>
          </p:cNvPr>
          <p:cNvGrpSpPr/>
          <p:nvPr/>
        </p:nvGrpSpPr>
        <p:grpSpPr>
          <a:xfrm>
            <a:off x="1990386" y="4631568"/>
            <a:ext cx="2077395" cy="386303"/>
            <a:chOff x="0" y="55185"/>
            <a:chExt cx="2325990" cy="690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4178A4-30A2-5F7A-9076-81D2993280D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0E0A4F-5F53-824F-A20B-1B089B525359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Collection</a:t>
              </a:r>
              <a:endParaRPr lang="en-US" sz="1900" kern="1200" dirty="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E4E7893-27BE-9E2D-E46D-F810E68F2B12}"/>
              </a:ext>
            </a:extLst>
          </p:cNvPr>
          <p:cNvGrpSpPr/>
          <p:nvPr/>
        </p:nvGrpSpPr>
        <p:grpSpPr>
          <a:xfrm>
            <a:off x="8929992" y="3900791"/>
            <a:ext cx="2325990" cy="690898"/>
            <a:chOff x="0" y="55185"/>
            <a:chExt cx="2325990" cy="69089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458143-AE2F-C02D-3A53-D965692DE021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C928241-B079-DBFD-D791-FC581DEE0F2E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Preprocessing</a:t>
              </a:r>
              <a:endParaRPr lang="en-US" sz="19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FEA858F-6D9C-98FD-2D24-CCFB1CF539B8}"/>
              </a:ext>
            </a:extLst>
          </p:cNvPr>
          <p:cNvGrpSpPr/>
          <p:nvPr/>
        </p:nvGrpSpPr>
        <p:grpSpPr>
          <a:xfrm>
            <a:off x="8929992" y="4591689"/>
            <a:ext cx="2325990" cy="2120396"/>
            <a:chOff x="0" y="746083"/>
            <a:chExt cx="2325990" cy="239913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92DB61-6AEB-960E-407C-5C812B02FC70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398FD7-C177-3D7C-98EA-BEF9AD654FDE}"/>
                </a:ext>
              </a:extLst>
            </p:cNvPr>
            <p:cNvSpPr txBox="1"/>
            <p:nvPr/>
          </p:nvSpPr>
          <p:spPr>
            <a:xfrm>
              <a:off x="0" y="791205"/>
              <a:ext cx="2325990" cy="235400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Aggregating to the mean values 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dirty="0"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mean value represents the central tendency of</a:t>
              </a:r>
              <a:br>
                <a:rPr lang="en-US" sz="1400" dirty="0"/>
              </a:br>
              <a:r>
                <a:rPr lang="en-US" sz="1400" b="0" i="0" dirty="0">
                  <a:effectLst/>
                  <a:latin typeface="Arial" panose="020B0604020202020204" pitchFamily="34" charset="0"/>
                </a:rPr>
                <a:t>the distribution of the human impact across the area of each point.</a:t>
              </a:r>
              <a:endParaRPr lang="en-US" sz="1400" kern="1200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4EACBCA-7051-8715-1B99-114935B84F83}"/>
              </a:ext>
            </a:extLst>
          </p:cNvPr>
          <p:cNvSpPr txBox="1"/>
          <p:nvPr/>
        </p:nvSpPr>
        <p:spPr>
          <a:xfrm>
            <a:off x="2019570" y="5139409"/>
            <a:ext cx="22000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Human Impact Index (HII) by Wildlife Conservation Society</a:t>
            </a:r>
            <a:endParaRPr lang="en-US" sz="1400" dirty="0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5A3E52AD-61C5-001F-BC27-7E114E291E5D}"/>
              </a:ext>
            </a:extLst>
          </p:cNvPr>
          <p:cNvSpPr/>
          <p:nvPr/>
        </p:nvSpPr>
        <p:spPr>
          <a:xfrm>
            <a:off x="7664855" y="2005100"/>
            <a:ext cx="1021404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5E479454-6D8B-E4EF-03BC-92DAAC8254DF}"/>
              </a:ext>
            </a:extLst>
          </p:cNvPr>
          <p:cNvSpPr/>
          <p:nvPr/>
        </p:nvSpPr>
        <p:spPr>
          <a:xfrm>
            <a:off x="7835090" y="4874330"/>
            <a:ext cx="1021404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102A519-B7F2-E5E8-AD48-8260FEF02CD2}"/>
              </a:ext>
            </a:extLst>
          </p:cNvPr>
          <p:cNvSpPr/>
          <p:nvPr/>
        </p:nvSpPr>
        <p:spPr>
          <a:xfrm>
            <a:off x="4207484" y="4592462"/>
            <a:ext cx="807125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93A4F2-D541-5415-C03E-A7FAE7DD2884}"/>
              </a:ext>
            </a:extLst>
          </p:cNvPr>
          <p:cNvSpPr/>
          <p:nvPr/>
        </p:nvSpPr>
        <p:spPr>
          <a:xfrm>
            <a:off x="4201540" y="1933172"/>
            <a:ext cx="807125" cy="53015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297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4FB0466B-C994-A254-1B22-0787722701E1}"/>
              </a:ext>
            </a:extLst>
          </p:cNvPr>
          <p:cNvSpPr txBox="1">
            <a:spLocks/>
          </p:cNvSpPr>
          <p:nvPr/>
        </p:nvSpPr>
        <p:spPr>
          <a:xfrm>
            <a:off x="4357991" y="330449"/>
            <a:ext cx="3322549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Final Product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6054C-7766-6E4C-F9C4-E34D25B45318}"/>
              </a:ext>
            </a:extLst>
          </p:cNvPr>
          <p:cNvGrpSpPr/>
          <p:nvPr/>
        </p:nvGrpSpPr>
        <p:grpSpPr>
          <a:xfrm>
            <a:off x="2046470" y="1341887"/>
            <a:ext cx="2325990" cy="690898"/>
            <a:chOff x="0" y="55185"/>
            <a:chExt cx="2325990" cy="69089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C51E6E4-F0A1-D9E8-912F-DB8AD0C1F373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1E7BB06-8F2F-146B-B15D-6E541D018135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Selected Variables</a:t>
              </a:r>
              <a:endParaRPr lang="en-US" sz="1900" kern="1200" dirty="0"/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E75402EA-D666-1B9A-25FB-C3671FFF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533" y="2458311"/>
            <a:ext cx="4961865" cy="290163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E2C3336-6798-50EF-CE89-6845CE8ABB1D}"/>
              </a:ext>
            </a:extLst>
          </p:cNvPr>
          <p:cNvGrpSpPr/>
          <p:nvPr/>
        </p:nvGrpSpPr>
        <p:grpSpPr>
          <a:xfrm>
            <a:off x="8142470" y="1341887"/>
            <a:ext cx="2325990" cy="690898"/>
            <a:chOff x="0" y="55185"/>
            <a:chExt cx="2325990" cy="69089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EF19185-C12C-ADF2-05A5-07638A069BA9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E01B397-3E9A-EC7E-2BEE-3AED182F5226}"/>
                </a:ext>
              </a:extLst>
            </p:cNvPr>
            <p:cNvSpPr txBox="1"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Predictor Image</a:t>
              </a:r>
              <a:endParaRPr lang="en-US" sz="1900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C8010E6-B1C2-1D95-62B2-A7ADAD1C5A06}"/>
              </a:ext>
            </a:extLst>
          </p:cNvPr>
          <p:cNvGrpSpPr/>
          <p:nvPr/>
        </p:nvGrpSpPr>
        <p:grpSpPr>
          <a:xfrm>
            <a:off x="8142470" y="2032784"/>
            <a:ext cx="2325990" cy="3745445"/>
            <a:chOff x="0" y="746082"/>
            <a:chExt cx="2325990" cy="2700747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FDF35E2-E83D-B312-EAA5-20AA1F3D75F6}"/>
                </a:ext>
              </a:extLst>
            </p:cNvPr>
            <p:cNvSpPr/>
            <p:nvPr/>
          </p:nvSpPr>
          <p:spPr>
            <a:xfrm>
              <a:off x="0" y="746083"/>
              <a:ext cx="2325990" cy="2399129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3481B48-6672-8F91-7129-BA757C608F17}"/>
                </a:ext>
              </a:extLst>
            </p:cNvPr>
            <p:cNvSpPr txBox="1"/>
            <p:nvPr/>
          </p:nvSpPr>
          <p:spPr>
            <a:xfrm>
              <a:off x="0" y="746082"/>
              <a:ext cx="2325990" cy="27007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1346" tIns="101346" rIns="135128" bIns="152019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C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ombines all the preprocessed variables.</a:t>
              </a:r>
              <a:br>
                <a:rPr lang="en-US" sz="1400" dirty="0"/>
              </a:br>
              <a:endParaRPr lang="en-US" sz="1400" dirty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b="0" i="0" dirty="0">
                  <a:effectLst/>
                  <a:latin typeface="Arial" panose="020B0604020202020204" pitchFamily="34" charset="0"/>
                </a:rPr>
                <a:t>Variables are considered as </a:t>
              </a:r>
              <a:r>
                <a:rPr lang="en-US" sz="1400" b="1" i="0" dirty="0">
                  <a:effectLst/>
                  <a:latin typeface="Arial" panose="020B0604020202020204" pitchFamily="34" charset="0"/>
                </a:rPr>
                <a:t>bands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 of this image.</a:t>
              </a:r>
              <a:br>
                <a:rPr lang="en-US" sz="1400" dirty="0"/>
              </a:br>
              <a:endParaRPr lang="en-US" sz="1400" dirty="0"/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S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erves as an input for wildfire risk assessment.</a:t>
              </a:r>
            </a:p>
            <a:p>
              <a:pPr marL="0" lvl="1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400" b="0" i="0" dirty="0">
                <a:effectLst/>
                <a:latin typeface="Arial" panose="020B0604020202020204" pitchFamily="34" charset="0"/>
              </a:endParaRPr>
            </a:p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400" dirty="0">
                  <a:latin typeface="Arial" panose="020B0604020202020204" pitchFamily="34" charset="0"/>
                </a:rPr>
                <a:t>U</a:t>
              </a:r>
              <a:r>
                <a:rPr lang="en-US" sz="1400" b="0" i="0" dirty="0">
                  <a:effectLst/>
                  <a:latin typeface="Arial" panose="020B0604020202020204" pitchFamily="34" charset="0"/>
                </a:rPr>
                <a:t>sed in the process of sampling to generate training points feeding the algorithms.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EB187C-BF18-15D9-E084-5F9C18D3C6FC}"/>
              </a:ext>
            </a:extLst>
          </p:cNvPr>
          <p:cNvCxnSpPr>
            <a:cxnSpLocks/>
          </p:cNvCxnSpPr>
          <p:nvPr/>
        </p:nvCxnSpPr>
        <p:spPr>
          <a:xfrm>
            <a:off x="4513634" y="1687336"/>
            <a:ext cx="334631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41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87B5B-7A40-93A6-3985-4ADAA77A3CE1}"/>
              </a:ext>
            </a:extLst>
          </p:cNvPr>
          <p:cNvSpPr txBox="1">
            <a:spLocks/>
          </p:cNvSpPr>
          <p:nvPr/>
        </p:nvSpPr>
        <p:spPr>
          <a:xfrm>
            <a:off x="4361235" y="486092"/>
            <a:ext cx="2752928" cy="58591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Approaches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B72D35-38D2-8360-ACEA-D56BCE37ECB0}"/>
              </a:ext>
            </a:extLst>
          </p:cNvPr>
          <p:cNvGrpSpPr/>
          <p:nvPr/>
        </p:nvGrpSpPr>
        <p:grpSpPr>
          <a:xfrm>
            <a:off x="3191755" y="1845178"/>
            <a:ext cx="2332475" cy="690898"/>
            <a:chOff x="0" y="55185"/>
            <a:chExt cx="2332475" cy="6908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5187EB1-BE41-A3B0-5315-E3192EC41AD8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BDF9AD8-8311-8890-2F41-BBBCF0AA5FA3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First Approach</a:t>
              </a:r>
              <a:endParaRPr lang="en-US" sz="1900" kern="120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6241C56-6466-8442-9285-4F5B4C12F47F}"/>
              </a:ext>
            </a:extLst>
          </p:cNvPr>
          <p:cNvGrpSpPr/>
          <p:nvPr/>
        </p:nvGrpSpPr>
        <p:grpSpPr>
          <a:xfrm>
            <a:off x="6077619" y="1845178"/>
            <a:ext cx="2332475" cy="690898"/>
            <a:chOff x="0" y="55185"/>
            <a:chExt cx="2332475" cy="69089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12CE40-7ACA-BC21-9BF5-5C4B86CCA087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D52720F-750A-BFBD-8817-00312160C60B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Second Approach</a:t>
              </a:r>
              <a:endParaRPr lang="en-US" sz="1900" kern="1200" dirty="0"/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169D0F-3195-5CEB-B5EC-81DD50F7B637}"/>
              </a:ext>
            </a:extLst>
          </p:cNvPr>
          <p:cNvCxnSpPr>
            <a:cxnSpLocks/>
            <a:stCxn id="2" idx="2"/>
            <a:endCxn id="5" idx="0"/>
          </p:cNvCxnSpPr>
          <p:nvPr/>
        </p:nvCxnSpPr>
        <p:spPr>
          <a:xfrm flipH="1">
            <a:off x="4361235" y="1072005"/>
            <a:ext cx="1376464" cy="773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A7B0CC0-1444-CDBC-9890-76391EEB7828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>
            <a:off x="5737699" y="1072005"/>
            <a:ext cx="1509400" cy="77317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F4B4DB-D8C0-E2E4-8895-13E95241E900}"/>
              </a:ext>
            </a:extLst>
          </p:cNvPr>
          <p:cNvGrpSpPr/>
          <p:nvPr/>
        </p:nvGrpSpPr>
        <p:grpSpPr>
          <a:xfrm>
            <a:off x="3191755" y="2602338"/>
            <a:ext cx="2332475" cy="1844640"/>
            <a:chOff x="-6485" y="948524"/>
            <a:chExt cx="2332475" cy="184464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F5689A3-A5A7-03B5-1E53-AEC859B4F080}"/>
                </a:ext>
              </a:extLst>
            </p:cNvPr>
            <p:cNvSpPr/>
            <p:nvPr/>
          </p:nvSpPr>
          <p:spPr>
            <a:xfrm>
              <a:off x="0" y="948524"/>
              <a:ext cx="2325990" cy="1844640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E31C100-CA8A-756C-12DD-9FB78F8BD078}"/>
                </a:ext>
              </a:extLst>
            </p:cNvPr>
            <p:cNvSpPr txBox="1"/>
            <p:nvPr/>
          </p:nvSpPr>
          <p:spPr>
            <a:xfrm>
              <a:off x="-6485" y="948524"/>
              <a:ext cx="2325990" cy="184464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C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reating a binary mask of burned and non-burned pixels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Performing stratified sampling over an area</a:t>
              </a:r>
              <a:endParaRPr lang="en-US" sz="16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DD29CD3-530A-07FF-B690-D179E6CA97DB}"/>
              </a:ext>
            </a:extLst>
          </p:cNvPr>
          <p:cNvGrpSpPr/>
          <p:nvPr/>
        </p:nvGrpSpPr>
        <p:grpSpPr>
          <a:xfrm>
            <a:off x="6077619" y="2602338"/>
            <a:ext cx="2422193" cy="2840345"/>
            <a:chOff x="0" y="948523"/>
            <a:chExt cx="2422193" cy="284034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851A13C-9CEF-A9B3-C1C7-6C5409D3A40E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F589D3-FB64-5EEA-E22F-9AD4C185098A}"/>
                </a:ext>
              </a:extLst>
            </p:cNvPr>
            <p:cNvSpPr txBox="1"/>
            <p:nvPr/>
          </p:nvSpPr>
          <p:spPr>
            <a:xfrm>
              <a:off x="96203" y="964216"/>
              <a:ext cx="2325990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dirty="0">
                  <a:latin typeface="Arial" panose="020B0604020202020204" pitchFamily="34" charset="0"/>
                </a:rPr>
                <a:t>Creating p</a:t>
              </a:r>
              <a:r>
                <a:rPr lang="en-US" sz="1600" b="0" i="0" dirty="0">
                  <a:effectLst/>
                  <a:latin typeface="Arial" panose="020B0604020202020204" pitchFamily="34" charset="0"/>
                </a:rPr>
                <a:t>ure fires binary mask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Creating an area image and performing zonal statistics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kern="1200" dirty="0"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Extracting sample points over hexagons</a:t>
              </a:r>
              <a:endParaRPr lang="en-US" sz="1600" kern="1200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2519767-61B6-FD2B-70B3-9122DCA126D0}"/>
              </a:ext>
            </a:extLst>
          </p:cNvPr>
          <p:cNvGrpSpPr/>
          <p:nvPr/>
        </p:nvGrpSpPr>
        <p:grpSpPr>
          <a:xfrm>
            <a:off x="312375" y="2631516"/>
            <a:ext cx="2325991" cy="1844641"/>
            <a:chOff x="-1" y="948523"/>
            <a:chExt cx="2332475" cy="2840345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52B9B38-7A24-3E9B-9803-8CE8B1774FCB}"/>
                </a:ext>
              </a:extLst>
            </p:cNvPr>
            <p:cNvSpPr/>
            <p:nvPr/>
          </p:nvSpPr>
          <p:spPr>
            <a:xfrm>
              <a:off x="0" y="948523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96197FC-BDFB-2D75-BB4D-5900C6C259C4}"/>
                </a:ext>
              </a:extLst>
            </p:cNvPr>
            <p:cNvSpPr txBox="1"/>
            <p:nvPr/>
          </p:nvSpPr>
          <p:spPr>
            <a:xfrm>
              <a:off x="-1" y="1063959"/>
              <a:ext cx="2332475" cy="17000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</a:rPr>
                <a:t>Less computational time.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7161BAC-85D5-082E-FD45-EE4CB43F6E01}"/>
              </a:ext>
            </a:extLst>
          </p:cNvPr>
          <p:cNvGrpSpPr/>
          <p:nvPr/>
        </p:nvGrpSpPr>
        <p:grpSpPr>
          <a:xfrm>
            <a:off x="9060769" y="1845178"/>
            <a:ext cx="2332475" cy="690898"/>
            <a:chOff x="0" y="55185"/>
            <a:chExt cx="2332475" cy="6908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AEF9452-1315-1A29-D66C-E8C0C488848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B2B198-A2DC-84FF-3713-8523D5F08BF0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Advantages</a:t>
              </a:r>
              <a:endParaRPr lang="en-US" sz="1900" kern="1200" dirty="0"/>
            </a:p>
          </p:txBody>
        </p:sp>
      </p:grp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58D71B93-F5FC-1665-826C-0DA38DB179ED}"/>
              </a:ext>
            </a:extLst>
          </p:cNvPr>
          <p:cNvSpPr/>
          <p:nvPr/>
        </p:nvSpPr>
        <p:spPr>
          <a:xfrm>
            <a:off x="8514936" y="2049576"/>
            <a:ext cx="457186" cy="282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1C26D0-96DA-A16C-8683-B8A1A31C8FAB}"/>
              </a:ext>
            </a:extLst>
          </p:cNvPr>
          <p:cNvGrpSpPr/>
          <p:nvPr/>
        </p:nvGrpSpPr>
        <p:grpSpPr>
          <a:xfrm>
            <a:off x="312376" y="1845178"/>
            <a:ext cx="2332475" cy="690898"/>
            <a:chOff x="0" y="55185"/>
            <a:chExt cx="2332475" cy="690898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9D293EE-274F-672F-F373-D6E72FD34814}"/>
                </a:ext>
              </a:extLst>
            </p:cNvPr>
            <p:cNvSpPr/>
            <p:nvPr/>
          </p:nvSpPr>
          <p:spPr>
            <a:xfrm>
              <a:off x="0" y="55185"/>
              <a:ext cx="2325990" cy="690898"/>
            </a:xfrm>
            <a:prstGeom prst="rect">
              <a:avLst/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288CD2F-9893-3F15-6773-AC2EC4379E5E}"/>
                </a:ext>
              </a:extLst>
            </p:cNvPr>
            <p:cNvSpPr txBox="1"/>
            <p:nvPr/>
          </p:nvSpPr>
          <p:spPr>
            <a:xfrm>
              <a:off x="6485" y="55185"/>
              <a:ext cx="2325990" cy="69089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5128" tIns="77216" rIns="135128" bIns="77216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dirty="0"/>
                <a:t>Advantages</a:t>
              </a:r>
              <a:endParaRPr lang="en-US" sz="1900" kern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2F7FF19-A7DA-1BC3-A623-3A7AABA17F0D}"/>
              </a:ext>
            </a:extLst>
          </p:cNvPr>
          <p:cNvGrpSpPr/>
          <p:nvPr/>
        </p:nvGrpSpPr>
        <p:grpSpPr>
          <a:xfrm>
            <a:off x="9060769" y="2631516"/>
            <a:ext cx="2332475" cy="2883927"/>
            <a:chOff x="-152400" y="825301"/>
            <a:chExt cx="2332475" cy="288392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067049-64A8-070B-2EDD-1DDA4F26D182}"/>
                </a:ext>
              </a:extLst>
            </p:cNvPr>
            <p:cNvSpPr/>
            <p:nvPr/>
          </p:nvSpPr>
          <p:spPr>
            <a:xfrm>
              <a:off x="-145915" y="825301"/>
              <a:ext cx="2325990" cy="2840345"/>
            </a:xfrm>
            <a:prstGeom prst="rect">
              <a:avLst/>
            </a:prstGeom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099A830-377F-5653-52FF-35387965EDC1}"/>
                </a:ext>
              </a:extLst>
            </p:cNvPr>
            <p:cNvSpPr txBox="1"/>
            <p:nvPr/>
          </p:nvSpPr>
          <p:spPr>
            <a:xfrm>
              <a:off x="-152400" y="900270"/>
              <a:ext cx="2325990" cy="280895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42240" bIns="160020" numCol="1" spcCol="1270" anchor="t" anchorCtr="0">
              <a:noAutofit/>
            </a:bodyPr>
            <a:lstStyle/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Handling raster data easier.</a:t>
              </a:r>
            </a:p>
            <a:p>
              <a:pPr marL="0" lvl="1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1600" b="0" i="0" dirty="0">
                <a:effectLst/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kern="1200" dirty="0">
                  <a:latin typeface="Arial" panose="020B0604020202020204" pitchFamily="34" charset="0"/>
                </a:rPr>
                <a:t>Modified for usage in smaller areas of interest.</a:t>
              </a: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endParaRPr lang="en-US" sz="1600" dirty="0">
                <a:latin typeface="Arial" panose="020B0604020202020204" pitchFamily="34" charset="0"/>
              </a:endParaRPr>
            </a:p>
            <a:p>
              <a:pPr marL="228600" lvl="1" indent="-228600" algn="l" defTabSz="889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600" b="0" i="0" dirty="0">
                  <a:effectLst/>
                  <a:latin typeface="Arial" panose="020B0604020202020204" pitchFamily="34" charset="0"/>
                </a:rPr>
                <a:t>Simplifying the sampling process.</a:t>
              </a:r>
              <a:endParaRPr lang="en-US" sz="1600" kern="1200" dirty="0">
                <a:latin typeface="Arial" panose="020B0604020202020204" pitchFamily="34" charset="0"/>
              </a:endParaRPr>
            </a:p>
          </p:txBody>
        </p:sp>
      </p:grp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5188396D-24E8-280F-734F-D459F5A92571}"/>
              </a:ext>
            </a:extLst>
          </p:cNvPr>
          <p:cNvSpPr/>
          <p:nvPr/>
        </p:nvSpPr>
        <p:spPr>
          <a:xfrm rot="10800000">
            <a:off x="2652407" y="2049576"/>
            <a:ext cx="457186" cy="28210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00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F4A84A-4B8F-8151-C1BB-2C123C5549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4"/>
          <a:stretch/>
        </p:blipFill>
        <p:spPr>
          <a:xfrm>
            <a:off x="713142" y="1475680"/>
            <a:ext cx="4206771" cy="20128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463EB4B-18C4-E803-3B0F-E5300DE28257}"/>
              </a:ext>
            </a:extLst>
          </p:cNvPr>
          <p:cNvSpPr txBox="1">
            <a:spLocks/>
          </p:cNvSpPr>
          <p:nvPr/>
        </p:nvSpPr>
        <p:spPr>
          <a:xfrm>
            <a:off x="4476937" y="289834"/>
            <a:ext cx="2752928" cy="58591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dirty="0"/>
              <a:t>First Approach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65FB9E0-B156-AF60-46C2-6F0E7F6CF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41" r="2500"/>
          <a:stretch/>
        </p:blipFill>
        <p:spPr>
          <a:xfrm>
            <a:off x="6901336" y="1483059"/>
            <a:ext cx="4206771" cy="20642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472CFC2-A825-E877-A4FD-CF3A84096031}"/>
              </a:ext>
            </a:extLst>
          </p:cNvPr>
          <p:cNvSpPr txBox="1"/>
          <p:nvPr/>
        </p:nvSpPr>
        <p:spPr>
          <a:xfrm>
            <a:off x="1221261" y="1008160"/>
            <a:ext cx="420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Creation of Burn Mask from MODIS Data:</a:t>
            </a:r>
            <a:endParaRPr lang="en-US" sz="14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7516C53-B7F2-411A-F530-3E458F6F092B}"/>
              </a:ext>
            </a:extLst>
          </p:cNvPr>
          <p:cNvSpPr/>
          <p:nvPr/>
        </p:nvSpPr>
        <p:spPr>
          <a:xfrm>
            <a:off x="863990" y="1003911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4BBE3D-60EB-4F84-4618-07A1470330B3}"/>
              </a:ext>
            </a:extLst>
          </p:cNvPr>
          <p:cNvSpPr txBox="1"/>
          <p:nvPr/>
        </p:nvSpPr>
        <p:spPr>
          <a:xfrm>
            <a:off x="875930" y="1003911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739B96B-276C-65B8-D08B-447486A54511}"/>
              </a:ext>
            </a:extLst>
          </p:cNvPr>
          <p:cNvSpPr/>
          <p:nvPr/>
        </p:nvSpPr>
        <p:spPr>
          <a:xfrm>
            <a:off x="6901336" y="1031730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269284D-F174-289B-910E-2C9F7A5990B7}"/>
              </a:ext>
            </a:extLst>
          </p:cNvPr>
          <p:cNvSpPr txBox="1"/>
          <p:nvPr/>
        </p:nvSpPr>
        <p:spPr>
          <a:xfrm>
            <a:off x="6902369" y="1031730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1D9B75-C8AD-FE59-500A-176E64497F41}"/>
              </a:ext>
            </a:extLst>
          </p:cNvPr>
          <p:cNvSpPr txBox="1"/>
          <p:nvPr/>
        </p:nvSpPr>
        <p:spPr>
          <a:xfrm>
            <a:off x="7229865" y="1019299"/>
            <a:ext cx="4206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Creation of Land Data Mask: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D65442-BBE1-6698-5AB7-0481A38FB6E1}"/>
              </a:ext>
            </a:extLst>
          </p:cNvPr>
          <p:cNvSpPr txBox="1"/>
          <p:nvPr/>
        </p:nvSpPr>
        <p:spPr>
          <a:xfrm>
            <a:off x="6901336" y="3680144"/>
            <a:ext cx="4699638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- </a:t>
            </a:r>
            <a:r>
              <a:rPr lang="en-US" sz="1200" dirty="0">
                <a:latin typeface="Arial" panose="020B0604020202020204" pitchFamily="34" charset="0"/>
              </a:rPr>
              <a:t>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xtracting a land data mask from the Global Forest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Change dataset</a:t>
            </a:r>
            <a:r>
              <a:rPr lang="en-US" sz="1200" dirty="0">
                <a:latin typeface="Arial" panose="020B0604020202020204" pitchFamily="34" charset="0"/>
              </a:rPr>
              <a:t> .</a:t>
            </a:r>
          </a:p>
          <a:p>
            <a:endParaRPr lang="en-US" sz="1200" dirty="0">
              <a:latin typeface="Arial" panose="020B0604020202020204" pitchFamily="34" charset="0"/>
            </a:endParaRPr>
          </a:p>
          <a:p>
            <a:r>
              <a:rPr lang="en-US" sz="1200" dirty="0">
                <a:latin typeface="Arial" panose="020B0604020202020204" pitchFamily="34" charset="0"/>
              </a:rPr>
              <a:t>- F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iltering out irrelevant information and focusing the</a:t>
            </a:r>
            <a:br>
              <a:rPr lang="en-US" sz="1200" dirty="0"/>
            </a:br>
            <a:r>
              <a:rPr lang="en-US" sz="1200" b="0" i="0" dirty="0">
                <a:effectLst/>
                <a:latin typeface="Arial" panose="020B0604020202020204" pitchFamily="34" charset="0"/>
              </a:rPr>
              <a:t>analysis on areas where wildfires might have occurred.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D6A910-EEE6-C63D-8BCE-C11A78BDC92A}"/>
              </a:ext>
            </a:extLst>
          </p:cNvPr>
          <p:cNvSpPr txBox="1"/>
          <p:nvPr/>
        </p:nvSpPr>
        <p:spPr>
          <a:xfrm>
            <a:off x="392349" y="3663335"/>
            <a:ext cx="51816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 dirty="0">
                <a:effectLst/>
                <a:latin typeface="Arial" panose="020B0604020202020204" pitchFamily="34" charset="0"/>
              </a:rPr>
              <a:t>-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Temporal distribution of the analysis (13 years ):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>
                <a:effectLst/>
                <a:latin typeface="Arial" panose="020B0604020202020204" pitchFamily="34" charset="0"/>
              </a:rPr>
              <a:t>start date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(January 1, 2010)</a:t>
            </a: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 </a:t>
            </a:r>
            <a:r>
              <a:rPr lang="en-US" sz="1200" b="1" i="0" dirty="0">
                <a:effectLst/>
                <a:latin typeface="Arial" panose="020B0604020202020204" pitchFamily="34" charset="0"/>
              </a:rPr>
              <a:t>end date 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(September 1, 2023)</a:t>
            </a:r>
            <a:endParaRPr lang="en-US" sz="1200" dirty="0">
              <a:latin typeface="Arial" panose="020B0604020202020204" pitchFamily="34" charset="0"/>
            </a:endParaRP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- Derived from the ’</a:t>
            </a:r>
            <a:r>
              <a:rPr lang="en-US" sz="1200" b="0" i="0" dirty="0" err="1">
                <a:effectLst/>
                <a:latin typeface="Arial" panose="020B0604020202020204" pitchFamily="34" charset="0"/>
              </a:rPr>
              <a:t>BurnDate</a:t>
            </a:r>
            <a:r>
              <a:rPr lang="en-US" sz="1200" b="0" i="0" dirty="0">
                <a:effectLst/>
                <a:latin typeface="Arial" panose="020B0604020202020204" pitchFamily="34" charset="0"/>
              </a:rPr>
              <a:t>’ band of the MODIS dataset </a:t>
            </a:r>
            <a:endParaRPr lang="en-US" sz="1200" dirty="0">
              <a:latin typeface="Arial" panose="020B0604020202020204" pitchFamily="34" charset="0"/>
            </a:endParaRPr>
          </a:p>
          <a:p>
            <a:r>
              <a:rPr lang="en-US" sz="1200" b="0" i="0" dirty="0">
                <a:effectLst/>
                <a:latin typeface="Arial" panose="020B0604020202020204" pitchFamily="34" charset="0"/>
              </a:rPr>
              <a:t>- Identifies areas with at least one occurrence of burning. 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BACD673-F74F-2256-383C-426CF13BAF76}"/>
              </a:ext>
            </a:extLst>
          </p:cNvPr>
          <p:cNvSpPr/>
          <p:nvPr/>
        </p:nvSpPr>
        <p:spPr>
          <a:xfrm>
            <a:off x="3146900" y="4811867"/>
            <a:ext cx="328529" cy="33855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8F8F87-07C1-BA06-747F-89AA5F76094E}"/>
              </a:ext>
            </a:extLst>
          </p:cNvPr>
          <p:cNvSpPr txBox="1"/>
          <p:nvPr/>
        </p:nvSpPr>
        <p:spPr>
          <a:xfrm>
            <a:off x="3598644" y="4842644"/>
            <a:ext cx="4994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</a:rPr>
              <a:t>U</a:t>
            </a:r>
            <a:r>
              <a:rPr lang="en-US" sz="1400" b="0" i="0" dirty="0">
                <a:effectLst/>
                <a:latin typeface="Arial" panose="020B0604020202020204" pitchFamily="34" charset="0"/>
              </a:rPr>
              <a:t>nmasking burned areas and creating Binary Mask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62C0C-73B8-C2D6-5B74-C6F87108F32C}"/>
              </a:ext>
            </a:extLst>
          </p:cNvPr>
          <p:cNvSpPr txBox="1"/>
          <p:nvPr/>
        </p:nvSpPr>
        <p:spPr>
          <a:xfrm>
            <a:off x="3146900" y="4806555"/>
            <a:ext cx="23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993667-7F5B-D958-8FB1-42830E1E5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3788" y="5191659"/>
            <a:ext cx="3243149" cy="156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0B669-1D82-054D-AEF3-A630818E94B2}"/>
              </a:ext>
            </a:extLst>
          </p:cNvPr>
          <p:cNvSpPr txBox="1"/>
          <p:nvPr/>
        </p:nvSpPr>
        <p:spPr>
          <a:xfrm>
            <a:off x="4480256" y="5503104"/>
            <a:ext cx="5571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B</a:t>
            </a:r>
            <a:r>
              <a:rPr lang="en-US" sz="1200" b="0" i="0" kern="1200" dirty="0">
                <a:solidFill>
                  <a:srgbClr val="FFFFFF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inary representation of burned and non-burned pixels:</a:t>
            </a:r>
          </a:p>
          <a:p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White - Burned pixels </a:t>
            </a:r>
          </a:p>
          <a:p>
            <a:r>
              <a:rPr lang="en-US" sz="1200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Blac</a:t>
            </a:r>
            <a:r>
              <a:rPr lang="en-US" sz="1200" dirty="0">
                <a:solidFill>
                  <a:srgbClr val="FFFFFF"/>
                </a:solidFill>
                <a:latin typeface="Arial" panose="020B0604020202020204" pitchFamily="34" charset="0"/>
              </a:rPr>
              <a:t>k – Unburned pixels</a:t>
            </a:r>
            <a:endParaRPr lang="en-US" sz="1200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092461"/>
      </p:ext>
    </p:extLst>
  </p:cSld>
  <p:clrMapOvr>
    <a:masterClrMapping/>
  </p:clrMapOvr>
</p:sld>
</file>

<file path=ppt/theme/theme1.xml><?xml version="1.0" encoding="utf-8"?>
<a:theme xmlns:a="http://schemas.openxmlformats.org/drawingml/2006/main" name="Celebration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2"/>
      </a:lt2>
      <a:accent1>
        <a:srgbClr val="C94778"/>
      </a:accent1>
      <a:accent2>
        <a:srgbClr val="B7359D"/>
      </a:accent2>
      <a:accent3>
        <a:srgbClr val="AD47C9"/>
      </a:accent3>
      <a:accent4>
        <a:srgbClr val="6535B7"/>
      </a:accent4>
      <a:accent5>
        <a:srgbClr val="474DC9"/>
      </a:accent5>
      <a:accent6>
        <a:srgbClr val="3571B7"/>
      </a:accent6>
      <a:hlink>
        <a:srgbClr val="6A5EC9"/>
      </a:hlink>
      <a:folHlink>
        <a:srgbClr val="7F7F7F"/>
      </a:folHlink>
    </a:clrScheme>
    <a:fontScheme name="Custom 10">
      <a:majorFont>
        <a:latin typeface="Gill Sans Nov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brationVTI" id="{BAD6E4D6-FB5F-472A-BAD2-154760D77BE0}" vid="{59D360FE-6438-46F1-A5A6-11415132A23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1524</Words>
  <Application>Microsoft Office PowerPoint</Application>
  <PresentationFormat>Widescreen</PresentationFormat>
  <Paragraphs>285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Courier New</vt:lpstr>
      <vt:lpstr>Gill Sans Nova</vt:lpstr>
      <vt:lpstr>Lato</vt:lpstr>
      <vt:lpstr>CelebrationVTI</vt:lpstr>
      <vt:lpstr>Analysis Of Factors Affecting Wildfire Distribution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Thank you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Factors Affecting Wildfire Distribution</dc:title>
  <dc:creator>Nikolina Zallemi</dc:creator>
  <cp:lastModifiedBy>Nikolina Zallemi</cp:lastModifiedBy>
  <cp:revision>7</cp:revision>
  <dcterms:created xsi:type="dcterms:W3CDTF">2024-01-08T20:32:29Z</dcterms:created>
  <dcterms:modified xsi:type="dcterms:W3CDTF">2024-01-11T21:24:31Z</dcterms:modified>
</cp:coreProperties>
</file>